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99" r:id="rId6"/>
    <p:sldId id="303" r:id="rId7"/>
    <p:sldId id="304" r:id="rId8"/>
    <p:sldId id="305" r:id="rId9"/>
    <p:sldId id="307" r:id="rId10"/>
    <p:sldId id="290" r:id="rId11"/>
    <p:sldId id="295" r:id="rId12"/>
    <p:sldId id="289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itchFamily="2" charset="77"/>
      <p:regular r:id="rId19"/>
      <p:bold r:id="rId20"/>
      <p:italic r:id="rId21"/>
      <p:boldItalic r:id="rId22"/>
    </p:embeddedFont>
    <p:embeddedFont>
      <p:font typeface="PayPal Open Medium" panose="020B0504010101010104" pitchFamily="34" charset="77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919F"/>
    <a:srgbClr val="F9C6A5"/>
    <a:srgbClr val="A0E4F4"/>
    <a:srgbClr val="FF9600"/>
    <a:srgbClr val="009CDE"/>
    <a:srgbClr val="009B6D"/>
    <a:srgbClr val="EF3809"/>
    <a:srgbClr val="003087"/>
    <a:srgbClr val="BEDCFF"/>
    <a:srgbClr val="8AB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21BC5A-D872-4446-BDA8-1AA9A29B6B04}" v="170" dt="2023-10-10T13:10:45.5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5"/>
    <p:restoredTop sz="94719"/>
  </p:normalViewPr>
  <p:slideViewPr>
    <p:cSldViewPr snapToGrid="0">
      <p:cViewPr>
        <p:scale>
          <a:sx n="190" d="100"/>
          <a:sy n="190" d="100"/>
        </p:scale>
        <p:origin x="1112" y="3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ket Chhabra" userId="598e0514-bef3-4e71-b6aa-f2edd6441cff" providerId="ADAL" clId="{1021BC5A-D872-4446-BDA8-1AA9A29B6B04}"/>
    <pc:docChg chg="undo custSel addSld delSld modSld sldOrd">
      <pc:chgData name="Aniket Chhabra" userId="598e0514-bef3-4e71-b6aa-f2edd6441cff" providerId="ADAL" clId="{1021BC5A-D872-4446-BDA8-1AA9A29B6B04}" dt="2023-10-10T14:25:10.382" v="10381" actId="20577"/>
      <pc:docMkLst>
        <pc:docMk/>
      </pc:docMkLst>
      <pc:sldChg chg="modSp mod">
        <pc:chgData name="Aniket Chhabra" userId="598e0514-bef3-4e71-b6aa-f2edd6441cff" providerId="ADAL" clId="{1021BC5A-D872-4446-BDA8-1AA9A29B6B04}" dt="2023-10-10T13:15:09.542" v="10379" actId="1037"/>
        <pc:sldMkLst>
          <pc:docMk/>
          <pc:sldMk cId="0" sldId="256"/>
        </pc:sldMkLst>
        <pc:spChg chg="mod">
          <ac:chgData name="Aniket Chhabra" userId="598e0514-bef3-4e71-b6aa-f2edd6441cff" providerId="ADAL" clId="{1021BC5A-D872-4446-BDA8-1AA9A29B6B04}" dt="2023-10-10T13:15:09.542" v="10379" actId="1037"/>
          <ac:spMkLst>
            <pc:docMk/>
            <pc:sldMk cId="0" sldId="256"/>
            <ac:spMk id="228" creationId="{00000000-0000-0000-0000-000000000000}"/>
          </ac:spMkLst>
        </pc:spChg>
      </pc:sldChg>
      <pc:sldChg chg="addSp delSp modSp mod">
        <pc:chgData name="Aniket Chhabra" userId="598e0514-bef3-4e71-b6aa-f2edd6441cff" providerId="ADAL" clId="{1021BC5A-D872-4446-BDA8-1AA9A29B6B04}" dt="2023-10-10T13:11:28.305" v="10274" actId="1076"/>
        <pc:sldMkLst>
          <pc:docMk/>
          <pc:sldMk cId="0" sldId="257"/>
        </pc:sldMkLst>
        <pc:spChg chg="del mod topLvl">
          <ac:chgData name="Aniket Chhabra" userId="598e0514-bef3-4e71-b6aa-f2edd6441cff" providerId="ADAL" clId="{1021BC5A-D872-4446-BDA8-1AA9A29B6B04}" dt="2023-10-10T10:38:55.889" v="9454" actId="478"/>
          <ac:spMkLst>
            <pc:docMk/>
            <pc:sldMk cId="0" sldId="257"/>
            <ac:spMk id="2" creationId="{1B002FE8-AABD-AE4A-5934-DADDF89CC5D3}"/>
          </ac:spMkLst>
        </pc:spChg>
        <pc:spChg chg="del mod topLvl">
          <ac:chgData name="Aniket Chhabra" userId="598e0514-bef3-4e71-b6aa-f2edd6441cff" providerId="ADAL" clId="{1021BC5A-D872-4446-BDA8-1AA9A29B6B04}" dt="2023-10-10T10:37:05.482" v="9412" actId="478"/>
          <ac:spMkLst>
            <pc:docMk/>
            <pc:sldMk cId="0" sldId="257"/>
            <ac:spMk id="3" creationId="{1493DFAF-4E74-CEFB-6231-0B4D538EBEB7}"/>
          </ac:spMkLst>
        </pc:spChg>
        <pc:spChg chg="del mod topLvl">
          <ac:chgData name="Aniket Chhabra" userId="598e0514-bef3-4e71-b6aa-f2edd6441cff" providerId="ADAL" clId="{1021BC5A-D872-4446-BDA8-1AA9A29B6B04}" dt="2023-10-10T10:37:09.952" v="9414" actId="478"/>
          <ac:spMkLst>
            <pc:docMk/>
            <pc:sldMk cId="0" sldId="257"/>
            <ac:spMk id="4" creationId="{0DE2CF7C-17F9-BA50-7B71-20F51223B3A9}"/>
          </ac:spMkLst>
        </pc:spChg>
        <pc:spChg chg="del">
          <ac:chgData name="Aniket Chhabra" userId="598e0514-bef3-4e71-b6aa-f2edd6441cff" providerId="ADAL" clId="{1021BC5A-D872-4446-BDA8-1AA9A29B6B04}" dt="2023-10-10T10:20:11.679" v="8370" actId="478"/>
          <ac:spMkLst>
            <pc:docMk/>
            <pc:sldMk cId="0" sldId="257"/>
            <ac:spMk id="5" creationId="{F34C96D1-1506-F4BF-3866-410876D8B779}"/>
          </ac:spMkLst>
        </pc:spChg>
        <pc:spChg chg="mod">
          <ac:chgData name="Aniket Chhabra" userId="598e0514-bef3-4e71-b6aa-f2edd6441cff" providerId="ADAL" clId="{1021BC5A-D872-4446-BDA8-1AA9A29B6B04}" dt="2023-10-10T13:11:28.305" v="10274" actId="1076"/>
          <ac:spMkLst>
            <pc:docMk/>
            <pc:sldMk cId="0" sldId="257"/>
            <ac:spMk id="234" creationId="{00000000-0000-0000-0000-000000000000}"/>
          </ac:spMkLst>
        </pc:spChg>
        <pc:spChg chg="add del mod topLvl">
          <ac:chgData name="Aniket Chhabra" userId="598e0514-bef3-4e71-b6aa-f2edd6441cff" providerId="ADAL" clId="{1021BC5A-D872-4446-BDA8-1AA9A29B6B04}" dt="2023-10-10T13:10:07.193" v="10218" actId="207"/>
          <ac:spMkLst>
            <pc:docMk/>
            <pc:sldMk cId="0" sldId="257"/>
            <ac:spMk id="235" creationId="{00000000-0000-0000-0000-000000000000}"/>
          </ac:spMkLst>
        </pc:spChg>
        <pc:spChg chg="del mod">
          <ac:chgData name="Aniket Chhabra" userId="598e0514-bef3-4e71-b6aa-f2edd6441cff" providerId="ADAL" clId="{1021BC5A-D872-4446-BDA8-1AA9A29B6B04}" dt="2023-10-10T10:36:07.480" v="9389" actId="478"/>
          <ac:spMkLst>
            <pc:docMk/>
            <pc:sldMk cId="0" sldId="257"/>
            <ac:spMk id="236" creationId="{00000000-0000-0000-0000-000000000000}"/>
          </ac:spMkLst>
        </pc:spChg>
        <pc:grpChg chg="del mod">
          <ac:chgData name="Aniket Chhabra" userId="598e0514-bef3-4e71-b6aa-f2edd6441cff" providerId="ADAL" clId="{1021BC5A-D872-4446-BDA8-1AA9A29B6B04}" dt="2023-10-10T10:36:33.018" v="9397" actId="165"/>
          <ac:grpSpMkLst>
            <pc:docMk/>
            <pc:sldMk cId="0" sldId="257"/>
            <ac:grpSpMk id="6" creationId="{B6DBE009-6A9A-9C9D-EC3E-91E024E814F0}"/>
          </ac:grpSpMkLst>
        </pc:grpChg>
      </pc:sldChg>
      <pc:sldChg chg="addSp delSp modSp mod">
        <pc:chgData name="Aniket Chhabra" userId="598e0514-bef3-4e71-b6aa-f2edd6441cff" providerId="ADAL" clId="{1021BC5A-D872-4446-BDA8-1AA9A29B6B04}" dt="2023-10-10T13:11:35.817" v="10275" actId="1076"/>
        <pc:sldMkLst>
          <pc:docMk/>
          <pc:sldMk cId="0" sldId="258"/>
        </pc:sldMkLst>
        <pc:spChg chg="mod">
          <ac:chgData name="Aniket Chhabra" userId="598e0514-bef3-4e71-b6aa-f2edd6441cff" providerId="ADAL" clId="{1021BC5A-D872-4446-BDA8-1AA9A29B6B04}" dt="2023-10-10T13:10:26.439" v="10221" actId="207"/>
          <ac:spMkLst>
            <pc:docMk/>
            <pc:sldMk cId="0" sldId="258"/>
            <ac:spMk id="8" creationId="{9E3EA4D8-40D9-EBDB-82EC-55A4F48FB293}"/>
          </ac:spMkLst>
        </pc:spChg>
        <pc:spChg chg="add del mod">
          <ac:chgData name="Aniket Chhabra" userId="598e0514-bef3-4e71-b6aa-f2edd6441cff" providerId="ADAL" clId="{1021BC5A-D872-4446-BDA8-1AA9A29B6B04}" dt="2023-10-09T19:13:36.844" v="1300" actId="478"/>
          <ac:spMkLst>
            <pc:docMk/>
            <pc:sldMk cId="0" sldId="258"/>
            <ac:spMk id="12" creationId="{FDE501B9-2A79-0C69-6D57-098BA59D7A1E}"/>
          </ac:spMkLst>
        </pc:spChg>
        <pc:spChg chg="add del mod">
          <ac:chgData name="Aniket Chhabra" userId="598e0514-bef3-4e71-b6aa-f2edd6441cff" providerId="ADAL" clId="{1021BC5A-D872-4446-BDA8-1AA9A29B6B04}" dt="2023-10-09T19:13:36.844" v="1300" actId="478"/>
          <ac:spMkLst>
            <pc:docMk/>
            <pc:sldMk cId="0" sldId="258"/>
            <ac:spMk id="14" creationId="{E7964150-3362-619D-5E8B-724FD273E1F4}"/>
          </ac:spMkLst>
        </pc:spChg>
        <pc:spChg chg="mod">
          <ac:chgData name="Aniket Chhabra" userId="598e0514-bef3-4e71-b6aa-f2edd6441cff" providerId="ADAL" clId="{1021BC5A-D872-4446-BDA8-1AA9A29B6B04}" dt="2023-10-10T13:11:35.817" v="10275" actId="1076"/>
          <ac:spMkLst>
            <pc:docMk/>
            <pc:sldMk cId="0" sldId="258"/>
            <ac:spMk id="248" creationId="{00000000-0000-0000-0000-000000000000}"/>
          </ac:spMkLst>
        </pc:spChg>
        <pc:spChg chg="mod">
          <ac:chgData name="Aniket Chhabra" userId="598e0514-bef3-4e71-b6aa-f2edd6441cff" providerId="ADAL" clId="{1021BC5A-D872-4446-BDA8-1AA9A29B6B04}" dt="2023-10-10T10:16:59.057" v="8265" actId="115"/>
          <ac:spMkLst>
            <pc:docMk/>
            <pc:sldMk cId="0" sldId="258"/>
            <ac:spMk id="249" creationId="{00000000-0000-0000-0000-000000000000}"/>
          </ac:spMkLst>
        </pc:spChg>
        <pc:cxnChg chg="add del mod">
          <ac:chgData name="Aniket Chhabra" userId="598e0514-bef3-4e71-b6aa-f2edd6441cff" providerId="ADAL" clId="{1021BC5A-D872-4446-BDA8-1AA9A29B6B04}" dt="2023-10-09T19:13:36.844" v="1300" actId="478"/>
          <ac:cxnSpMkLst>
            <pc:docMk/>
            <pc:sldMk cId="0" sldId="258"/>
            <ac:cxnSpMk id="13" creationId="{50025DA5-AF32-AA26-E4B1-6C4E42DB3DAD}"/>
          </ac:cxnSpMkLst>
        </pc:cxnChg>
      </pc:sldChg>
      <pc:sldChg chg="addSp delSp modSp mod">
        <pc:chgData name="Aniket Chhabra" userId="598e0514-bef3-4e71-b6aa-f2edd6441cff" providerId="ADAL" clId="{1021BC5A-D872-4446-BDA8-1AA9A29B6B04}" dt="2023-10-10T13:11:02.625" v="10265" actId="1038"/>
        <pc:sldMkLst>
          <pc:docMk/>
          <pc:sldMk cId="0" sldId="259"/>
        </pc:sldMkLst>
        <pc:spChg chg="add del mod">
          <ac:chgData name="Aniket Chhabra" userId="598e0514-bef3-4e71-b6aa-f2edd6441cff" providerId="ADAL" clId="{1021BC5A-D872-4446-BDA8-1AA9A29B6B04}" dt="2023-10-10T13:10:45.584" v="10226" actId="767"/>
          <ac:spMkLst>
            <pc:docMk/>
            <pc:sldMk cId="0" sldId="259"/>
            <ac:spMk id="5" creationId="{D5257CC2-A199-DE8F-9D86-A6569AAC52BE}"/>
          </ac:spMkLst>
        </pc:spChg>
        <pc:spChg chg="mod">
          <ac:chgData name="Aniket Chhabra" userId="598e0514-bef3-4e71-b6aa-f2edd6441cff" providerId="ADAL" clId="{1021BC5A-D872-4446-BDA8-1AA9A29B6B04}" dt="2023-10-10T12:40:46.363" v="9748" actId="1076"/>
          <ac:spMkLst>
            <pc:docMk/>
            <pc:sldMk cId="0" sldId="259"/>
            <ac:spMk id="31" creationId="{CF6A4ABE-B308-8EEE-5747-547C54047536}"/>
          </ac:spMkLst>
        </pc:spChg>
        <pc:spChg chg="mod">
          <ac:chgData name="Aniket Chhabra" userId="598e0514-bef3-4e71-b6aa-f2edd6441cff" providerId="ADAL" clId="{1021BC5A-D872-4446-BDA8-1AA9A29B6B04}" dt="2023-10-10T12:44:01.548" v="9830" actId="1076"/>
          <ac:spMkLst>
            <pc:docMk/>
            <pc:sldMk cId="0" sldId="259"/>
            <ac:spMk id="32" creationId="{237FEFFA-312E-B8AF-6C83-68B65694D936}"/>
          </ac:spMkLst>
        </pc:spChg>
        <pc:spChg chg="mod">
          <ac:chgData name="Aniket Chhabra" userId="598e0514-bef3-4e71-b6aa-f2edd6441cff" providerId="ADAL" clId="{1021BC5A-D872-4446-BDA8-1AA9A29B6B04}" dt="2023-10-10T12:43:22.097" v="9798" actId="1076"/>
          <ac:spMkLst>
            <pc:docMk/>
            <pc:sldMk cId="0" sldId="259"/>
            <ac:spMk id="34" creationId="{D20F2CDE-04A7-68D8-F9DD-120A1AE5BCE8}"/>
          </ac:spMkLst>
        </pc:spChg>
        <pc:spChg chg="mod">
          <ac:chgData name="Aniket Chhabra" userId="598e0514-bef3-4e71-b6aa-f2edd6441cff" providerId="ADAL" clId="{1021BC5A-D872-4446-BDA8-1AA9A29B6B04}" dt="2023-10-10T12:43:48.452" v="9828" actId="1038"/>
          <ac:spMkLst>
            <pc:docMk/>
            <pc:sldMk cId="0" sldId="259"/>
            <ac:spMk id="35" creationId="{14265005-DB71-1C15-A74E-7A00C54656ED}"/>
          </ac:spMkLst>
        </pc:spChg>
        <pc:spChg chg="mod">
          <ac:chgData name="Aniket Chhabra" userId="598e0514-bef3-4e71-b6aa-f2edd6441cff" providerId="ADAL" clId="{1021BC5A-D872-4446-BDA8-1AA9A29B6B04}" dt="2023-10-10T12:43:30.372" v="9799" actId="14100"/>
          <ac:spMkLst>
            <pc:docMk/>
            <pc:sldMk cId="0" sldId="259"/>
            <ac:spMk id="37" creationId="{7FBE65D8-3B5F-6DAB-DEB4-DB7D8D78B0ED}"/>
          </ac:spMkLst>
        </pc:spChg>
        <pc:spChg chg="mod">
          <ac:chgData name="Aniket Chhabra" userId="598e0514-bef3-4e71-b6aa-f2edd6441cff" providerId="ADAL" clId="{1021BC5A-D872-4446-BDA8-1AA9A29B6B04}" dt="2023-10-10T12:44:38.235" v="9846" actId="1076"/>
          <ac:spMkLst>
            <pc:docMk/>
            <pc:sldMk cId="0" sldId="259"/>
            <ac:spMk id="38" creationId="{6241EC85-D7BF-0D9D-EF6E-D77FFDD3E216}"/>
          </ac:spMkLst>
        </pc:spChg>
        <pc:spChg chg="mod">
          <ac:chgData name="Aniket Chhabra" userId="598e0514-bef3-4e71-b6aa-f2edd6441cff" providerId="ADAL" clId="{1021BC5A-D872-4446-BDA8-1AA9A29B6B04}" dt="2023-10-10T12:36:58.598" v="9659" actId="20577"/>
          <ac:spMkLst>
            <pc:docMk/>
            <pc:sldMk cId="0" sldId="259"/>
            <ac:spMk id="40" creationId="{78F36E4A-02CC-7AD5-B4D6-B13611AD9EE3}"/>
          </ac:spMkLst>
        </pc:spChg>
        <pc:spChg chg="mod">
          <ac:chgData name="Aniket Chhabra" userId="598e0514-bef3-4e71-b6aa-f2edd6441cff" providerId="ADAL" clId="{1021BC5A-D872-4446-BDA8-1AA9A29B6B04}" dt="2023-10-10T12:44:21.110" v="9841" actId="1035"/>
          <ac:spMkLst>
            <pc:docMk/>
            <pc:sldMk cId="0" sldId="259"/>
            <ac:spMk id="41" creationId="{CDBB33D5-4EDF-91BE-4482-D050F3695CCD}"/>
          </ac:spMkLst>
        </pc:spChg>
        <pc:spChg chg="mod">
          <ac:chgData name="Aniket Chhabra" userId="598e0514-bef3-4e71-b6aa-f2edd6441cff" providerId="ADAL" clId="{1021BC5A-D872-4446-BDA8-1AA9A29B6B04}" dt="2023-10-10T13:10:39.273" v="10224" actId="207"/>
          <ac:spMkLst>
            <pc:docMk/>
            <pc:sldMk cId="0" sldId="259"/>
            <ac:spMk id="254" creationId="{00000000-0000-0000-0000-000000000000}"/>
          </ac:spMkLst>
        </pc:spChg>
        <pc:grpChg chg="del">
          <ac:chgData name="Aniket Chhabra" userId="598e0514-bef3-4e71-b6aa-f2edd6441cff" providerId="ADAL" clId="{1021BC5A-D872-4446-BDA8-1AA9A29B6B04}" dt="2023-10-09T19:18:17.239" v="1358" actId="478"/>
          <ac:grpSpMkLst>
            <pc:docMk/>
            <pc:sldMk cId="0" sldId="259"/>
            <ac:grpSpMk id="3" creationId="{8AB1F389-1AFF-D6C5-913E-4640560A74C4}"/>
          </ac:grpSpMkLst>
        </pc:grpChg>
        <pc:grpChg chg="del">
          <ac:chgData name="Aniket Chhabra" userId="598e0514-bef3-4e71-b6aa-f2edd6441cff" providerId="ADAL" clId="{1021BC5A-D872-4446-BDA8-1AA9A29B6B04}" dt="2023-10-09T19:18:17.239" v="1358" actId="478"/>
          <ac:grpSpMkLst>
            <pc:docMk/>
            <pc:sldMk cId="0" sldId="259"/>
            <ac:grpSpMk id="4" creationId="{0004BA46-E4F9-7E4A-F433-CD28D7EEBB84}"/>
          </ac:grpSpMkLst>
        </pc:grpChg>
        <pc:grpChg chg="del">
          <ac:chgData name="Aniket Chhabra" userId="598e0514-bef3-4e71-b6aa-f2edd6441cff" providerId="ADAL" clId="{1021BC5A-D872-4446-BDA8-1AA9A29B6B04}" dt="2023-10-09T19:18:17.239" v="1358" actId="478"/>
          <ac:grpSpMkLst>
            <pc:docMk/>
            <pc:sldMk cId="0" sldId="259"/>
            <ac:grpSpMk id="7" creationId="{C745C70D-4855-B4BA-6876-D6841A42CDDF}"/>
          </ac:grpSpMkLst>
        </pc:grpChg>
        <pc:grpChg chg="del">
          <ac:chgData name="Aniket Chhabra" userId="598e0514-bef3-4e71-b6aa-f2edd6441cff" providerId="ADAL" clId="{1021BC5A-D872-4446-BDA8-1AA9A29B6B04}" dt="2023-10-09T19:18:17.239" v="1358" actId="478"/>
          <ac:grpSpMkLst>
            <pc:docMk/>
            <pc:sldMk cId="0" sldId="259"/>
            <ac:grpSpMk id="11" creationId="{5E7F74AF-0D1C-51A0-0E53-280282BF1FFB}"/>
          </ac:grpSpMkLst>
        </pc:grpChg>
        <pc:grpChg chg="del">
          <ac:chgData name="Aniket Chhabra" userId="598e0514-bef3-4e71-b6aa-f2edd6441cff" providerId="ADAL" clId="{1021BC5A-D872-4446-BDA8-1AA9A29B6B04}" dt="2023-10-09T19:18:17.239" v="1358" actId="478"/>
          <ac:grpSpMkLst>
            <pc:docMk/>
            <pc:sldMk cId="0" sldId="259"/>
            <ac:grpSpMk id="20" creationId="{D3398E66-D711-BDC6-ECBF-FB1279FE3BA9}"/>
          </ac:grpSpMkLst>
        </pc:grpChg>
        <pc:grpChg chg="add mod">
          <ac:chgData name="Aniket Chhabra" userId="598e0514-bef3-4e71-b6aa-f2edd6441cff" providerId="ADAL" clId="{1021BC5A-D872-4446-BDA8-1AA9A29B6B04}" dt="2023-10-10T13:11:02.625" v="10265" actId="1038"/>
          <ac:grpSpMkLst>
            <pc:docMk/>
            <pc:sldMk cId="0" sldId="259"/>
            <ac:grpSpMk id="30" creationId="{71AC1547-70C3-805D-474C-7BBEE9D8A84F}"/>
          </ac:grpSpMkLst>
        </pc:grpChg>
        <pc:grpChg chg="add mod">
          <ac:chgData name="Aniket Chhabra" userId="598e0514-bef3-4e71-b6aa-f2edd6441cff" providerId="ADAL" clId="{1021BC5A-D872-4446-BDA8-1AA9A29B6B04}" dt="2023-10-10T13:11:02.625" v="10265" actId="1038"/>
          <ac:grpSpMkLst>
            <pc:docMk/>
            <pc:sldMk cId="0" sldId="259"/>
            <ac:grpSpMk id="33" creationId="{F3FD71C4-EDC4-FC32-8886-00D2631459FE}"/>
          </ac:grpSpMkLst>
        </pc:grpChg>
        <pc:grpChg chg="add mod">
          <ac:chgData name="Aniket Chhabra" userId="598e0514-bef3-4e71-b6aa-f2edd6441cff" providerId="ADAL" clId="{1021BC5A-D872-4446-BDA8-1AA9A29B6B04}" dt="2023-10-10T13:11:02.625" v="10265" actId="1038"/>
          <ac:grpSpMkLst>
            <pc:docMk/>
            <pc:sldMk cId="0" sldId="259"/>
            <ac:grpSpMk id="36" creationId="{20ACACC1-7E06-5BC9-0A4F-486A4D57143A}"/>
          </ac:grpSpMkLst>
        </pc:grpChg>
        <pc:grpChg chg="add mod">
          <ac:chgData name="Aniket Chhabra" userId="598e0514-bef3-4e71-b6aa-f2edd6441cff" providerId="ADAL" clId="{1021BC5A-D872-4446-BDA8-1AA9A29B6B04}" dt="2023-10-10T13:11:02.625" v="10265" actId="1038"/>
          <ac:grpSpMkLst>
            <pc:docMk/>
            <pc:sldMk cId="0" sldId="259"/>
            <ac:grpSpMk id="39" creationId="{CD359ECE-FFE3-EC86-C8C6-4911E648C783}"/>
          </ac:grpSpMkLst>
        </pc:grpChg>
        <pc:cxnChg chg="add del mod">
          <ac:chgData name="Aniket Chhabra" userId="598e0514-bef3-4e71-b6aa-f2edd6441cff" providerId="ADAL" clId="{1021BC5A-D872-4446-BDA8-1AA9A29B6B04}" dt="2023-10-09T19:18:38.173" v="1361" actId="478"/>
          <ac:cxnSpMkLst>
            <pc:docMk/>
            <pc:sldMk cId="0" sldId="259"/>
            <ac:cxnSpMk id="14" creationId="{93730DAB-A75D-1CE8-E4D4-BC8136AA12D4}"/>
          </ac:cxnSpMkLst>
        </pc:cxnChg>
        <pc:cxnChg chg="add mod">
          <ac:chgData name="Aniket Chhabra" userId="598e0514-bef3-4e71-b6aa-f2edd6441cff" providerId="ADAL" clId="{1021BC5A-D872-4446-BDA8-1AA9A29B6B04}" dt="2023-10-10T13:11:02.625" v="10265" actId="1038"/>
          <ac:cxnSpMkLst>
            <pc:docMk/>
            <pc:sldMk cId="0" sldId="259"/>
            <ac:cxnSpMk id="17" creationId="{D56F2116-3A3B-E17D-6587-4E651D2A2C30}"/>
          </ac:cxnSpMkLst>
        </pc:cxnChg>
        <pc:cxnChg chg="add mod">
          <ac:chgData name="Aniket Chhabra" userId="598e0514-bef3-4e71-b6aa-f2edd6441cff" providerId="ADAL" clId="{1021BC5A-D872-4446-BDA8-1AA9A29B6B04}" dt="2023-10-10T13:11:02.625" v="10265" actId="1038"/>
          <ac:cxnSpMkLst>
            <pc:docMk/>
            <pc:sldMk cId="0" sldId="259"/>
            <ac:cxnSpMk id="26" creationId="{DF946C73-A68D-2E1A-18EF-9D5F3F9BE858}"/>
          </ac:cxnSpMkLst>
        </pc:cxnChg>
      </pc:sldChg>
      <pc:sldChg chg="addSp delSp modSp del mod ord">
        <pc:chgData name="Aniket Chhabra" userId="598e0514-bef3-4e71-b6aa-f2edd6441cff" providerId="ADAL" clId="{1021BC5A-D872-4446-BDA8-1AA9A29B6B04}" dt="2023-10-10T06:40:43.016" v="7553" actId="2696"/>
        <pc:sldMkLst>
          <pc:docMk/>
          <pc:sldMk cId="929756044" sldId="280"/>
        </pc:sldMkLst>
        <pc:spChg chg="del">
          <ac:chgData name="Aniket Chhabra" userId="598e0514-bef3-4e71-b6aa-f2edd6441cff" providerId="ADAL" clId="{1021BC5A-D872-4446-BDA8-1AA9A29B6B04}" dt="2023-10-09T19:42:59.651" v="2636" actId="478"/>
          <ac:spMkLst>
            <pc:docMk/>
            <pc:sldMk cId="929756044" sldId="280"/>
            <ac:spMk id="3" creationId="{C6AD5D4C-6E0A-8F4F-1027-78E9A45440DF}"/>
          </ac:spMkLst>
        </pc:spChg>
        <pc:spChg chg="mod">
          <ac:chgData name="Aniket Chhabra" userId="598e0514-bef3-4e71-b6aa-f2edd6441cff" providerId="ADAL" clId="{1021BC5A-D872-4446-BDA8-1AA9A29B6B04}" dt="2023-10-10T02:39:20.418" v="3874"/>
          <ac:spMkLst>
            <pc:docMk/>
            <pc:sldMk cId="929756044" sldId="280"/>
            <ac:spMk id="5" creationId="{A22837DD-CCC3-AA33-35BD-C0FC90E9303A}"/>
          </ac:spMkLst>
        </pc:spChg>
        <pc:spChg chg="del mod">
          <ac:chgData name="Aniket Chhabra" userId="598e0514-bef3-4e71-b6aa-f2edd6441cff" providerId="ADAL" clId="{1021BC5A-D872-4446-BDA8-1AA9A29B6B04}" dt="2023-10-09T19:42:59.651" v="2636" actId="478"/>
          <ac:spMkLst>
            <pc:docMk/>
            <pc:sldMk cId="929756044" sldId="280"/>
            <ac:spMk id="6" creationId="{13638477-423C-9E89-56A1-B1FB5362A8D1}"/>
          </ac:spMkLst>
        </pc:spChg>
        <pc:spChg chg="del mod">
          <ac:chgData name="Aniket Chhabra" userId="598e0514-bef3-4e71-b6aa-f2edd6441cff" providerId="ADAL" clId="{1021BC5A-D872-4446-BDA8-1AA9A29B6B04}" dt="2023-10-09T19:42:59.651" v="2636" actId="478"/>
          <ac:spMkLst>
            <pc:docMk/>
            <pc:sldMk cId="929756044" sldId="280"/>
            <ac:spMk id="8" creationId="{0D3C784F-27DE-A998-ADCD-1B9958F94BE9}"/>
          </ac:spMkLst>
        </pc:spChg>
        <pc:spChg chg="del">
          <ac:chgData name="Aniket Chhabra" userId="598e0514-bef3-4e71-b6aa-f2edd6441cff" providerId="ADAL" clId="{1021BC5A-D872-4446-BDA8-1AA9A29B6B04}" dt="2023-10-09T19:42:59.651" v="2636" actId="478"/>
          <ac:spMkLst>
            <pc:docMk/>
            <pc:sldMk cId="929756044" sldId="280"/>
            <ac:spMk id="10" creationId="{590A8CC9-59ED-1B98-65EC-BB47E98DB0A4}"/>
          </ac:spMkLst>
        </pc:spChg>
        <pc:picChg chg="add mod">
          <ac:chgData name="Aniket Chhabra" userId="598e0514-bef3-4e71-b6aa-f2edd6441cff" providerId="ADAL" clId="{1021BC5A-D872-4446-BDA8-1AA9A29B6B04}" dt="2023-10-09T19:43:17.165" v="2638" actId="1076"/>
          <ac:picMkLst>
            <pc:docMk/>
            <pc:sldMk cId="929756044" sldId="280"/>
            <ac:picMk id="2" creationId="{0DDEF8AE-B763-354E-46F8-0995525C0269}"/>
          </ac:picMkLst>
        </pc:picChg>
        <pc:cxnChg chg="del mod">
          <ac:chgData name="Aniket Chhabra" userId="598e0514-bef3-4e71-b6aa-f2edd6441cff" providerId="ADAL" clId="{1021BC5A-D872-4446-BDA8-1AA9A29B6B04}" dt="2023-10-09T19:42:59.651" v="2636" actId="478"/>
          <ac:cxnSpMkLst>
            <pc:docMk/>
            <pc:sldMk cId="929756044" sldId="280"/>
            <ac:cxnSpMk id="7" creationId="{708DE8AF-9999-0F02-D8EF-1FA2BBA9BBE0}"/>
          </ac:cxnSpMkLst>
        </pc:cxnChg>
        <pc:cxnChg chg="del">
          <ac:chgData name="Aniket Chhabra" userId="598e0514-bef3-4e71-b6aa-f2edd6441cff" providerId="ADAL" clId="{1021BC5A-D872-4446-BDA8-1AA9A29B6B04}" dt="2023-10-09T19:42:59.651" v="2636" actId="478"/>
          <ac:cxnSpMkLst>
            <pc:docMk/>
            <pc:sldMk cId="929756044" sldId="280"/>
            <ac:cxnSpMk id="9" creationId="{28A481FC-9FF4-7B70-6BC3-05BBAEDD467C}"/>
          </ac:cxnSpMkLst>
        </pc:cxnChg>
      </pc:sldChg>
      <pc:sldChg chg="del">
        <pc:chgData name="Aniket Chhabra" userId="598e0514-bef3-4e71-b6aa-f2edd6441cff" providerId="ADAL" clId="{1021BC5A-D872-4446-BDA8-1AA9A29B6B04}" dt="2023-10-10T03:53:23.262" v="5789" actId="2696"/>
        <pc:sldMkLst>
          <pc:docMk/>
          <pc:sldMk cId="392352912" sldId="283"/>
        </pc:sldMkLst>
      </pc:sldChg>
      <pc:sldChg chg="del">
        <pc:chgData name="Aniket Chhabra" userId="598e0514-bef3-4e71-b6aa-f2edd6441cff" providerId="ADAL" clId="{1021BC5A-D872-4446-BDA8-1AA9A29B6B04}" dt="2023-10-10T03:52:56.433" v="5757" actId="2696"/>
        <pc:sldMkLst>
          <pc:docMk/>
          <pc:sldMk cId="2135465749" sldId="284"/>
        </pc:sldMkLst>
      </pc:sldChg>
      <pc:sldChg chg="del">
        <pc:chgData name="Aniket Chhabra" userId="598e0514-bef3-4e71-b6aa-f2edd6441cff" providerId="ADAL" clId="{1021BC5A-D872-4446-BDA8-1AA9A29B6B04}" dt="2023-10-10T03:53:23.267" v="5790" actId="2696"/>
        <pc:sldMkLst>
          <pc:docMk/>
          <pc:sldMk cId="4037234528" sldId="288"/>
        </pc:sldMkLst>
      </pc:sldChg>
      <pc:sldChg chg="modSp mod">
        <pc:chgData name="Aniket Chhabra" userId="598e0514-bef3-4e71-b6aa-f2edd6441cff" providerId="ADAL" clId="{1021BC5A-D872-4446-BDA8-1AA9A29B6B04}" dt="2023-10-10T13:13:17.432" v="10310" actId="1076"/>
        <pc:sldMkLst>
          <pc:docMk/>
          <pc:sldMk cId="752248969" sldId="289"/>
        </pc:sldMkLst>
        <pc:spChg chg="mod">
          <ac:chgData name="Aniket Chhabra" userId="598e0514-bef3-4e71-b6aa-f2edd6441cff" providerId="ADAL" clId="{1021BC5A-D872-4446-BDA8-1AA9A29B6B04}" dt="2023-10-10T13:13:17.432" v="10310" actId="1076"/>
          <ac:spMkLst>
            <pc:docMk/>
            <pc:sldMk cId="752248969" sldId="289"/>
            <ac:spMk id="234" creationId="{00000000-0000-0000-0000-000000000000}"/>
          </ac:spMkLst>
        </pc:spChg>
      </pc:sldChg>
      <pc:sldChg chg="addSp delSp modSp mod">
        <pc:chgData name="Aniket Chhabra" userId="598e0514-bef3-4e71-b6aa-f2edd6441cff" providerId="ADAL" clId="{1021BC5A-D872-4446-BDA8-1AA9A29B6B04}" dt="2023-10-10T13:13:01.811" v="10308" actId="1076"/>
        <pc:sldMkLst>
          <pc:docMk/>
          <pc:sldMk cId="1651240720" sldId="290"/>
        </pc:sldMkLst>
        <pc:spChg chg="add del mod">
          <ac:chgData name="Aniket Chhabra" userId="598e0514-bef3-4e71-b6aa-f2edd6441cff" providerId="ADAL" clId="{1021BC5A-D872-4446-BDA8-1AA9A29B6B04}" dt="2023-10-10T10:21:43.764" v="8395" actId="478"/>
          <ac:spMkLst>
            <pc:docMk/>
            <pc:sldMk cId="1651240720" sldId="290"/>
            <ac:spMk id="2" creationId="{046DBA85-F25F-808E-8900-52475B4E9945}"/>
          </ac:spMkLst>
        </pc:spChg>
        <pc:spChg chg="mod">
          <ac:chgData name="Aniket Chhabra" userId="598e0514-bef3-4e71-b6aa-f2edd6441cff" providerId="ADAL" clId="{1021BC5A-D872-4446-BDA8-1AA9A29B6B04}" dt="2023-10-10T10:26:35.018" v="8938" actId="20577"/>
          <ac:spMkLst>
            <pc:docMk/>
            <pc:sldMk cId="1651240720" sldId="290"/>
            <ac:spMk id="5" creationId="{0D685614-236F-C223-D5EB-3A26C5439250}"/>
          </ac:spMkLst>
        </pc:spChg>
        <pc:spChg chg="mod">
          <ac:chgData name="Aniket Chhabra" userId="598e0514-bef3-4e71-b6aa-f2edd6441cff" providerId="ADAL" clId="{1021BC5A-D872-4446-BDA8-1AA9A29B6B04}" dt="2023-10-10T13:13:01.811" v="10308" actId="1076"/>
          <ac:spMkLst>
            <pc:docMk/>
            <pc:sldMk cId="1651240720" sldId="290"/>
            <ac:spMk id="254" creationId="{00000000-0000-0000-0000-000000000000}"/>
          </ac:spMkLst>
        </pc:spChg>
      </pc:sldChg>
      <pc:sldChg chg="del">
        <pc:chgData name="Aniket Chhabra" userId="598e0514-bef3-4e71-b6aa-f2edd6441cff" providerId="ADAL" clId="{1021BC5A-D872-4446-BDA8-1AA9A29B6B04}" dt="2023-10-10T03:52:55.361" v="5756" actId="2696"/>
        <pc:sldMkLst>
          <pc:docMk/>
          <pc:sldMk cId="2335723515" sldId="291"/>
        </pc:sldMkLst>
      </pc:sldChg>
      <pc:sldChg chg="del">
        <pc:chgData name="Aniket Chhabra" userId="598e0514-bef3-4e71-b6aa-f2edd6441cff" providerId="ADAL" clId="{1021BC5A-D872-4446-BDA8-1AA9A29B6B04}" dt="2023-10-10T02:43:24.538" v="3879" actId="2696"/>
        <pc:sldMkLst>
          <pc:docMk/>
          <pc:sldMk cId="896404469" sldId="294"/>
        </pc:sldMkLst>
      </pc:sldChg>
      <pc:sldChg chg="addSp delSp modSp mod">
        <pc:chgData name="Aniket Chhabra" userId="598e0514-bef3-4e71-b6aa-f2edd6441cff" providerId="ADAL" clId="{1021BC5A-D872-4446-BDA8-1AA9A29B6B04}" dt="2023-10-10T13:13:12.122" v="10309" actId="1076"/>
        <pc:sldMkLst>
          <pc:docMk/>
          <pc:sldMk cId="3128522117" sldId="295"/>
        </pc:sldMkLst>
        <pc:spChg chg="add del mod">
          <ac:chgData name="Aniket Chhabra" userId="598e0514-bef3-4e71-b6aa-f2edd6441cff" providerId="ADAL" clId="{1021BC5A-D872-4446-BDA8-1AA9A29B6B04}" dt="2023-10-10T10:22:15.173" v="8411" actId="478"/>
          <ac:spMkLst>
            <pc:docMk/>
            <pc:sldMk cId="3128522117" sldId="295"/>
            <ac:spMk id="2" creationId="{B6AD6047-EFBD-BB6B-60B6-C9B4E6DA0161}"/>
          </ac:spMkLst>
        </pc:spChg>
        <pc:spChg chg="mod">
          <ac:chgData name="Aniket Chhabra" userId="598e0514-bef3-4e71-b6aa-f2edd6441cff" providerId="ADAL" clId="{1021BC5A-D872-4446-BDA8-1AA9A29B6B04}" dt="2023-10-10T13:13:12.122" v="10309" actId="1076"/>
          <ac:spMkLst>
            <pc:docMk/>
            <pc:sldMk cId="3128522117" sldId="295"/>
            <ac:spMk id="8" creationId="{BBD3E562-02C7-567D-BA9E-C43DD3891488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10" creationId="{FED61282-EEC8-DCC0-F214-B2695A6936C3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11" creationId="{33139967-A109-6DBC-F026-80A3BD519C30}"/>
          </ac:spMkLst>
        </pc:spChg>
        <pc:spChg chg="mod">
          <ac:chgData name="Aniket Chhabra" userId="598e0514-bef3-4e71-b6aa-f2edd6441cff" providerId="ADAL" clId="{1021BC5A-D872-4446-BDA8-1AA9A29B6B04}" dt="2023-10-10T10:28:50.984" v="9210" actId="1076"/>
          <ac:spMkLst>
            <pc:docMk/>
            <pc:sldMk cId="3128522117" sldId="295"/>
            <ac:spMk id="14" creationId="{4E97D269-52D7-4D5F-F83E-16D697D40E4F}"/>
          </ac:spMkLst>
        </pc:spChg>
        <pc:spChg chg="mod">
          <ac:chgData name="Aniket Chhabra" userId="598e0514-bef3-4e71-b6aa-f2edd6441cff" providerId="ADAL" clId="{1021BC5A-D872-4446-BDA8-1AA9A29B6B04}" dt="2023-10-10T10:28:50.984" v="9210" actId="1076"/>
          <ac:spMkLst>
            <pc:docMk/>
            <pc:sldMk cId="3128522117" sldId="295"/>
            <ac:spMk id="15" creationId="{C39B8232-75FC-6916-A6DC-26987565B1FD}"/>
          </ac:spMkLst>
        </pc:spChg>
        <pc:spChg chg="mod">
          <ac:chgData name="Aniket Chhabra" userId="598e0514-bef3-4e71-b6aa-f2edd6441cff" providerId="ADAL" clId="{1021BC5A-D872-4446-BDA8-1AA9A29B6B04}" dt="2023-10-10T10:28:50.984" v="9210" actId="1076"/>
          <ac:spMkLst>
            <pc:docMk/>
            <pc:sldMk cId="3128522117" sldId="295"/>
            <ac:spMk id="16" creationId="{F9344D3A-3585-F910-A214-4E99752F5F7A}"/>
          </ac:spMkLst>
        </pc:spChg>
        <pc:spChg chg="mod">
          <ac:chgData name="Aniket Chhabra" userId="598e0514-bef3-4e71-b6aa-f2edd6441cff" providerId="ADAL" clId="{1021BC5A-D872-4446-BDA8-1AA9A29B6B04}" dt="2023-10-10T10:28:50.984" v="9210" actId="1076"/>
          <ac:spMkLst>
            <pc:docMk/>
            <pc:sldMk cId="3128522117" sldId="295"/>
            <ac:spMk id="17" creationId="{A6B129C4-D80A-35CD-E230-13E2A6B6AEE8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18" creationId="{328A38DE-508B-735A-AB59-CD79C4173892}"/>
          </ac:spMkLst>
        </pc:spChg>
        <pc:spChg chg="mod">
          <ac:chgData name="Aniket Chhabra" userId="598e0514-bef3-4e71-b6aa-f2edd6441cff" providerId="ADAL" clId="{1021BC5A-D872-4446-BDA8-1AA9A29B6B04}" dt="2023-10-10T10:35:20.479" v="9370" actId="1076"/>
          <ac:spMkLst>
            <pc:docMk/>
            <pc:sldMk cId="3128522117" sldId="295"/>
            <ac:spMk id="20" creationId="{A8414653-4AC4-4DA7-8325-35FEF33168BD}"/>
          </ac:spMkLst>
        </pc:spChg>
        <pc:spChg chg="del">
          <ac:chgData name="Aniket Chhabra" userId="598e0514-bef3-4e71-b6aa-f2edd6441cff" providerId="ADAL" clId="{1021BC5A-D872-4446-BDA8-1AA9A29B6B04}" dt="2023-10-10T10:27:45.120" v="9108" actId="478"/>
          <ac:spMkLst>
            <pc:docMk/>
            <pc:sldMk cId="3128522117" sldId="295"/>
            <ac:spMk id="26" creationId="{1FAC59F8-0822-C236-1F09-A09DD4537C87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32" creationId="{7740C356-108E-3960-0681-EF98772369F8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33" creationId="{65B56CFF-A2E3-986E-7022-ACB86CF7C9D6}"/>
          </ac:spMkLst>
        </pc:spChg>
        <pc:spChg chg="del">
          <ac:chgData name="Aniket Chhabra" userId="598e0514-bef3-4e71-b6aa-f2edd6441cff" providerId="ADAL" clId="{1021BC5A-D872-4446-BDA8-1AA9A29B6B04}" dt="2023-10-10T10:27:45.120" v="9108" actId="478"/>
          <ac:spMkLst>
            <pc:docMk/>
            <pc:sldMk cId="3128522117" sldId="295"/>
            <ac:spMk id="34" creationId="{9BA75981-90B9-055E-B8E0-715BCDEE2749}"/>
          </ac:spMkLst>
        </pc:spChg>
        <pc:spChg chg="del">
          <ac:chgData name="Aniket Chhabra" userId="598e0514-bef3-4e71-b6aa-f2edd6441cff" providerId="ADAL" clId="{1021BC5A-D872-4446-BDA8-1AA9A29B6B04}" dt="2023-10-10T10:27:45.120" v="9108" actId="478"/>
          <ac:spMkLst>
            <pc:docMk/>
            <pc:sldMk cId="3128522117" sldId="295"/>
            <ac:spMk id="35" creationId="{B75FCF99-D03D-598A-4A33-847F03DA47F2}"/>
          </ac:spMkLst>
        </pc:spChg>
        <pc:spChg chg="mod">
          <ac:chgData name="Aniket Chhabra" userId="598e0514-bef3-4e71-b6aa-f2edd6441cff" providerId="ADAL" clId="{1021BC5A-D872-4446-BDA8-1AA9A29B6B04}" dt="2023-10-10T10:35:18.065" v="9369" actId="1076"/>
          <ac:spMkLst>
            <pc:docMk/>
            <pc:sldMk cId="3128522117" sldId="295"/>
            <ac:spMk id="38" creationId="{3012A1D7-E129-FA64-2871-73F6DB8F27EC}"/>
          </ac:spMkLst>
        </pc:spChg>
        <pc:spChg chg="mod">
          <ac:chgData name="Aniket Chhabra" userId="598e0514-bef3-4e71-b6aa-f2edd6441cff" providerId="ADAL" clId="{1021BC5A-D872-4446-BDA8-1AA9A29B6B04}" dt="2023-10-10T10:35:14.655" v="9368" actId="1076"/>
          <ac:spMkLst>
            <pc:docMk/>
            <pc:sldMk cId="3128522117" sldId="295"/>
            <ac:spMk id="39" creationId="{382B3D17-7FD5-2566-0837-0CADA0231F3C}"/>
          </ac:spMkLst>
        </pc:spChg>
        <pc:spChg chg="del">
          <ac:chgData name="Aniket Chhabra" userId="598e0514-bef3-4e71-b6aa-f2edd6441cff" providerId="ADAL" clId="{1021BC5A-D872-4446-BDA8-1AA9A29B6B04}" dt="2023-10-10T10:27:45.120" v="9108" actId="478"/>
          <ac:spMkLst>
            <pc:docMk/>
            <pc:sldMk cId="3128522117" sldId="295"/>
            <ac:spMk id="42" creationId="{66E4C5E1-55B1-B275-CDF9-C4BF16C94458}"/>
          </ac:spMkLst>
        </pc:spChg>
        <pc:spChg chg="del">
          <ac:chgData name="Aniket Chhabra" userId="598e0514-bef3-4e71-b6aa-f2edd6441cff" providerId="ADAL" clId="{1021BC5A-D872-4446-BDA8-1AA9A29B6B04}" dt="2023-10-10T10:27:45.120" v="9108" actId="478"/>
          <ac:spMkLst>
            <pc:docMk/>
            <pc:sldMk cId="3128522117" sldId="295"/>
            <ac:spMk id="43" creationId="{08503304-FAA1-C4D0-70CB-C8CC843CCFF3}"/>
          </ac:spMkLst>
        </pc:spChg>
        <pc:cxnChg chg="mod">
          <ac:chgData name="Aniket Chhabra" userId="598e0514-bef3-4e71-b6aa-f2edd6441cff" providerId="ADAL" clId="{1021BC5A-D872-4446-BDA8-1AA9A29B6B04}" dt="2023-10-10T10:35:14.655" v="9368" actId="1076"/>
          <ac:cxnSpMkLst>
            <pc:docMk/>
            <pc:sldMk cId="3128522117" sldId="295"/>
            <ac:cxnSpMk id="19" creationId="{FE1EE8C6-56D1-4658-1BF4-703B7CBFFCDC}"/>
          </ac:cxnSpMkLst>
        </pc:cxnChg>
        <pc:cxnChg chg="mod">
          <ac:chgData name="Aniket Chhabra" userId="598e0514-bef3-4e71-b6aa-f2edd6441cff" providerId="ADAL" clId="{1021BC5A-D872-4446-BDA8-1AA9A29B6B04}" dt="2023-10-10T10:35:26.179" v="9372" actId="14100"/>
          <ac:cxnSpMkLst>
            <pc:docMk/>
            <pc:sldMk cId="3128522117" sldId="295"/>
            <ac:cxnSpMk id="21" creationId="{7D607D6D-3DE9-F96C-1A16-A959C0FA2CF5}"/>
          </ac:cxnSpMkLst>
        </pc:cxnChg>
        <pc:cxnChg chg="del">
          <ac:chgData name="Aniket Chhabra" userId="598e0514-bef3-4e71-b6aa-f2edd6441cff" providerId="ADAL" clId="{1021BC5A-D872-4446-BDA8-1AA9A29B6B04}" dt="2023-10-10T10:27:45.120" v="9108" actId="478"/>
          <ac:cxnSpMkLst>
            <pc:docMk/>
            <pc:sldMk cId="3128522117" sldId="295"/>
            <ac:cxnSpMk id="41" creationId="{7231ED9F-040D-C9CC-4428-5AC2630500FF}"/>
          </ac:cxnSpMkLst>
        </pc:cxnChg>
      </pc:sldChg>
      <pc:sldChg chg="addSp modSp add del mod">
        <pc:chgData name="Aniket Chhabra" userId="598e0514-bef3-4e71-b6aa-f2edd6441cff" providerId="ADAL" clId="{1021BC5A-D872-4446-BDA8-1AA9A29B6B04}" dt="2023-10-10T10:25:04.299" v="8697" actId="2696"/>
        <pc:sldMkLst>
          <pc:docMk/>
          <pc:sldMk cId="2411831322" sldId="296"/>
        </pc:sldMkLst>
        <pc:spChg chg="add mod">
          <ac:chgData name="Aniket Chhabra" userId="598e0514-bef3-4e71-b6aa-f2edd6441cff" providerId="ADAL" clId="{1021BC5A-D872-4446-BDA8-1AA9A29B6B04}" dt="2023-10-10T03:55:54.074" v="5982" actId="20577"/>
          <ac:spMkLst>
            <pc:docMk/>
            <pc:sldMk cId="2411831322" sldId="296"/>
            <ac:spMk id="2" creationId="{C2285151-30AA-A826-3C13-37049305FD71}"/>
          </ac:spMkLst>
        </pc:spChg>
        <pc:spChg chg="mod">
          <ac:chgData name="Aniket Chhabra" userId="598e0514-bef3-4e71-b6aa-f2edd6441cff" providerId="ADAL" clId="{1021BC5A-D872-4446-BDA8-1AA9A29B6B04}" dt="2023-10-10T03:53:16.628" v="5787" actId="20577"/>
          <ac:spMkLst>
            <pc:docMk/>
            <pc:sldMk cId="2411831322" sldId="296"/>
            <ac:spMk id="8" creationId="{BBD3E562-02C7-567D-BA9E-C43DD3891488}"/>
          </ac:spMkLst>
        </pc:spChg>
      </pc:sldChg>
      <pc:sldChg chg="del">
        <pc:chgData name="Aniket Chhabra" userId="598e0514-bef3-4e71-b6aa-f2edd6441cff" providerId="ADAL" clId="{1021BC5A-D872-4446-BDA8-1AA9A29B6B04}" dt="2023-10-10T03:53:23.253" v="5788" actId="2696"/>
        <pc:sldMkLst>
          <pc:docMk/>
          <pc:sldMk cId="2624667042" sldId="298"/>
        </pc:sldMkLst>
      </pc:sldChg>
      <pc:sldChg chg="addSp delSp modSp add mod">
        <pc:chgData name="Aniket Chhabra" userId="598e0514-bef3-4e71-b6aa-f2edd6441cff" providerId="ADAL" clId="{1021BC5A-D872-4446-BDA8-1AA9A29B6B04}" dt="2023-10-10T14:25:10.382" v="10381" actId="20577"/>
        <pc:sldMkLst>
          <pc:docMk/>
          <pc:sldMk cId="3864999230" sldId="299"/>
        </pc:sldMkLst>
        <pc:spChg chg="add del mod">
          <ac:chgData name="Aniket Chhabra" userId="598e0514-bef3-4e71-b6aa-f2edd6441cff" providerId="ADAL" clId="{1021BC5A-D872-4446-BDA8-1AA9A29B6B04}" dt="2023-10-10T10:05:18.039" v="7841" actId="478"/>
          <ac:spMkLst>
            <pc:docMk/>
            <pc:sldMk cId="3864999230" sldId="299"/>
            <ac:spMk id="2" creationId="{BACC79C0-63D2-C987-55FD-C94DEF7DFE53}"/>
          </ac:spMkLst>
        </pc:spChg>
        <pc:spChg chg="add del mod">
          <ac:chgData name="Aniket Chhabra" userId="598e0514-bef3-4e71-b6aa-f2edd6441cff" providerId="ADAL" clId="{1021BC5A-D872-4446-BDA8-1AA9A29B6B04}" dt="2023-10-10T01:54:28.639" v="2916" actId="478"/>
          <ac:spMkLst>
            <pc:docMk/>
            <pc:sldMk cId="3864999230" sldId="299"/>
            <ac:spMk id="2" creationId="{DFE60AA0-BE51-FA18-57B9-22339149CBFC}"/>
          </ac:spMkLst>
        </pc:spChg>
        <pc:spChg chg="add mod">
          <ac:chgData name="Aniket Chhabra" userId="598e0514-bef3-4e71-b6aa-f2edd6441cff" providerId="ADAL" clId="{1021BC5A-D872-4446-BDA8-1AA9A29B6B04}" dt="2023-10-10T10:13:15.384" v="8071" actId="1076"/>
          <ac:spMkLst>
            <pc:docMk/>
            <pc:sldMk cId="3864999230" sldId="299"/>
            <ac:spMk id="3" creationId="{AB0FBF85-BE5A-3EC9-827A-3C1371A60BF9}"/>
          </ac:spMkLst>
        </pc:spChg>
        <pc:spChg chg="del mod">
          <ac:chgData name="Aniket Chhabra" userId="598e0514-bef3-4e71-b6aa-f2edd6441cff" providerId="ADAL" clId="{1021BC5A-D872-4446-BDA8-1AA9A29B6B04}" dt="2023-10-10T02:01:00.029" v="3201" actId="478"/>
          <ac:spMkLst>
            <pc:docMk/>
            <pc:sldMk cId="3864999230" sldId="299"/>
            <ac:spMk id="3" creationId="{C6AD5D4C-6E0A-8F4F-1027-78E9A45440DF}"/>
          </ac:spMkLst>
        </pc:spChg>
        <pc:spChg chg="add mod">
          <ac:chgData name="Aniket Chhabra" userId="598e0514-bef3-4e71-b6aa-f2edd6441cff" providerId="ADAL" clId="{1021BC5A-D872-4446-BDA8-1AA9A29B6B04}" dt="2023-10-10T12:52:29.462" v="9974" actId="14100"/>
          <ac:spMkLst>
            <pc:docMk/>
            <pc:sldMk cId="3864999230" sldId="299"/>
            <ac:spMk id="4" creationId="{FA547462-7F99-0CD1-328D-F313EC5BCBE6}"/>
          </ac:spMkLst>
        </pc:spChg>
        <pc:spChg chg="mod">
          <ac:chgData name="Aniket Chhabra" userId="598e0514-bef3-4e71-b6aa-f2edd6441cff" providerId="ADAL" clId="{1021BC5A-D872-4446-BDA8-1AA9A29B6B04}" dt="2023-10-10T13:11:58.230" v="10276" actId="1076"/>
          <ac:spMkLst>
            <pc:docMk/>
            <pc:sldMk cId="3864999230" sldId="299"/>
            <ac:spMk id="5" creationId="{A22837DD-CCC3-AA33-35BD-C0FC90E9303A}"/>
          </ac:spMkLst>
        </pc:spChg>
        <pc:spChg chg="del mod">
          <ac:chgData name="Aniket Chhabra" userId="598e0514-bef3-4e71-b6aa-f2edd6441cff" providerId="ADAL" clId="{1021BC5A-D872-4446-BDA8-1AA9A29B6B04}" dt="2023-10-09T19:38:45.507" v="2398" actId="478"/>
          <ac:spMkLst>
            <pc:docMk/>
            <pc:sldMk cId="3864999230" sldId="299"/>
            <ac:spMk id="6" creationId="{13638477-423C-9E89-56A1-B1FB5362A8D1}"/>
          </ac:spMkLst>
        </pc:spChg>
        <pc:spChg chg="add mod">
          <ac:chgData name="Aniket Chhabra" userId="598e0514-bef3-4e71-b6aa-f2edd6441cff" providerId="ADAL" clId="{1021BC5A-D872-4446-BDA8-1AA9A29B6B04}" dt="2023-10-10T12:46:50.521" v="9897" actId="1076"/>
          <ac:spMkLst>
            <pc:docMk/>
            <pc:sldMk cId="3864999230" sldId="299"/>
            <ac:spMk id="6" creationId="{74A6D838-4A06-212F-B2C1-95E21CF397CD}"/>
          </ac:spMkLst>
        </pc:spChg>
        <pc:spChg chg="del">
          <ac:chgData name="Aniket Chhabra" userId="598e0514-bef3-4e71-b6aa-f2edd6441cff" providerId="ADAL" clId="{1021BC5A-D872-4446-BDA8-1AA9A29B6B04}" dt="2023-10-09T19:38:43.610" v="2396" actId="478"/>
          <ac:spMkLst>
            <pc:docMk/>
            <pc:sldMk cId="3864999230" sldId="299"/>
            <ac:spMk id="8" creationId="{0D3C784F-27DE-A998-ADCD-1B9958F94BE9}"/>
          </ac:spMkLst>
        </pc:spChg>
        <pc:spChg chg="add del mod">
          <ac:chgData name="Aniket Chhabra" userId="598e0514-bef3-4e71-b6aa-f2edd6441cff" providerId="ADAL" clId="{1021BC5A-D872-4446-BDA8-1AA9A29B6B04}" dt="2023-10-10T01:45:50.823" v="2643" actId="478"/>
          <ac:spMkLst>
            <pc:docMk/>
            <pc:sldMk cId="3864999230" sldId="299"/>
            <ac:spMk id="8" creationId="{274EE1B0-EE1D-1F9B-7F57-03A5599F1472}"/>
          </ac:spMkLst>
        </pc:spChg>
        <pc:spChg chg="add del mod">
          <ac:chgData name="Aniket Chhabra" userId="598e0514-bef3-4e71-b6aa-f2edd6441cff" providerId="ADAL" clId="{1021BC5A-D872-4446-BDA8-1AA9A29B6B04}" dt="2023-10-10T02:00:58.304" v="3200" actId="478"/>
          <ac:spMkLst>
            <pc:docMk/>
            <pc:sldMk cId="3864999230" sldId="299"/>
            <ac:spMk id="9" creationId="{7224676E-AB18-88BA-3F59-9DB60F605BA7}"/>
          </ac:spMkLst>
        </pc:spChg>
        <pc:spChg chg="del">
          <ac:chgData name="Aniket Chhabra" userId="598e0514-bef3-4e71-b6aa-f2edd6441cff" providerId="ADAL" clId="{1021BC5A-D872-4446-BDA8-1AA9A29B6B04}" dt="2023-10-09T19:38:47.352" v="2400" actId="478"/>
          <ac:spMkLst>
            <pc:docMk/>
            <pc:sldMk cId="3864999230" sldId="299"/>
            <ac:spMk id="10" creationId="{590A8CC9-59ED-1B98-65EC-BB47E98DB0A4}"/>
          </ac:spMkLst>
        </pc:spChg>
        <pc:spChg chg="add mod">
          <ac:chgData name="Aniket Chhabra" userId="598e0514-bef3-4e71-b6aa-f2edd6441cff" providerId="ADAL" clId="{1021BC5A-D872-4446-BDA8-1AA9A29B6B04}" dt="2023-10-10T12:47:23.314" v="9923" actId="1076"/>
          <ac:spMkLst>
            <pc:docMk/>
            <pc:sldMk cId="3864999230" sldId="299"/>
            <ac:spMk id="11" creationId="{3C93452B-D952-0E97-FDAF-FA42456EEB7B}"/>
          </ac:spMkLst>
        </pc:spChg>
        <pc:spChg chg="add del mod">
          <ac:chgData name="Aniket Chhabra" userId="598e0514-bef3-4e71-b6aa-f2edd6441cff" providerId="ADAL" clId="{1021BC5A-D872-4446-BDA8-1AA9A29B6B04}" dt="2023-10-10T01:54:33.373" v="2918" actId="478"/>
          <ac:spMkLst>
            <pc:docMk/>
            <pc:sldMk cId="3864999230" sldId="299"/>
            <ac:spMk id="12" creationId="{0AFCB808-360E-F74F-D820-43BCC88E942C}"/>
          </ac:spMkLst>
        </pc:spChg>
        <pc:spChg chg="add mod">
          <ac:chgData name="Aniket Chhabra" userId="598e0514-bef3-4e71-b6aa-f2edd6441cff" providerId="ADAL" clId="{1021BC5A-D872-4446-BDA8-1AA9A29B6B04}" dt="2023-10-10T12:46:44.470" v="9896" actId="1076"/>
          <ac:spMkLst>
            <pc:docMk/>
            <pc:sldMk cId="3864999230" sldId="299"/>
            <ac:spMk id="14" creationId="{BDFD5447-3CB0-C275-643D-98403D93FB0F}"/>
          </ac:spMkLst>
        </pc:spChg>
        <pc:spChg chg="add mod">
          <ac:chgData name="Aniket Chhabra" userId="598e0514-bef3-4e71-b6aa-f2edd6441cff" providerId="ADAL" clId="{1021BC5A-D872-4446-BDA8-1AA9A29B6B04}" dt="2023-10-10T12:47:36.801" v="9924" actId="1076"/>
          <ac:spMkLst>
            <pc:docMk/>
            <pc:sldMk cId="3864999230" sldId="299"/>
            <ac:spMk id="15" creationId="{C4BCD13E-2E11-979B-4776-C3824DD33CC4}"/>
          </ac:spMkLst>
        </pc:spChg>
        <pc:spChg chg="add del mod">
          <ac:chgData name="Aniket Chhabra" userId="598e0514-bef3-4e71-b6aa-f2edd6441cff" providerId="ADAL" clId="{1021BC5A-D872-4446-BDA8-1AA9A29B6B04}" dt="2023-10-10T02:02:10.785" v="3226" actId="478"/>
          <ac:spMkLst>
            <pc:docMk/>
            <pc:sldMk cId="3864999230" sldId="299"/>
            <ac:spMk id="18" creationId="{F10E0036-D41C-EB76-E266-09DB73E0FE48}"/>
          </ac:spMkLst>
        </pc:spChg>
        <pc:spChg chg="add mod">
          <ac:chgData name="Aniket Chhabra" userId="598e0514-bef3-4e71-b6aa-f2edd6441cff" providerId="ADAL" clId="{1021BC5A-D872-4446-BDA8-1AA9A29B6B04}" dt="2023-10-10T12:48:13.445" v="9926" actId="1076"/>
          <ac:spMkLst>
            <pc:docMk/>
            <pc:sldMk cId="3864999230" sldId="299"/>
            <ac:spMk id="28" creationId="{D1B24B30-119E-54C3-CC74-048CE7CB1DAD}"/>
          </ac:spMkLst>
        </pc:spChg>
        <pc:spChg chg="add mod">
          <ac:chgData name="Aniket Chhabra" userId="598e0514-bef3-4e71-b6aa-f2edd6441cff" providerId="ADAL" clId="{1021BC5A-D872-4446-BDA8-1AA9A29B6B04}" dt="2023-10-10T12:52:41.559" v="9975" actId="14100"/>
          <ac:spMkLst>
            <pc:docMk/>
            <pc:sldMk cId="3864999230" sldId="299"/>
            <ac:spMk id="31" creationId="{B29D4A04-652E-4F5C-02B9-1B522DD6F7C3}"/>
          </ac:spMkLst>
        </pc:spChg>
        <pc:spChg chg="add mod">
          <ac:chgData name="Aniket Chhabra" userId="598e0514-bef3-4e71-b6aa-f2edd6441cff" providerId="ADAL" clId="{1021BC5A-D872-4446-BDA8-1AA9A29B6B04}" dt="2023-10-10T12:50:29.024" v="9961" actId="207"/>
          <ac:spMkLst>
            <pc:docMk/>
            <pc:sldMk cId="3864999230" sldId="299"/>
            <ac:spMk id="32" creationId="{19D4F9C3-AE25-001D-B36F-CBF121FC83A4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33" creationId="{25B41457-82E4-FD2B-6C61-7F09B97997DD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34" creationId="{5E07CE10-A6DE-0B47-020D-12CEA9A2BAAB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35" creationId="{27C79681-0BE4-66DB-7D07-C316AFC396C2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36" creationId="{6D5419A1-F4EE-B86E-6DD4-3CF9EB46A658}"/>
          </ac:spMkLst>
        </pc:spChg>
        <pc:spChg chg="add mod">
          <ac:chgData name="Aniket Chhabra" userId="598e0514-bef3-4e71-b6aa-f2edd6441cff" providerId="ADAL" clId="{1021BC5A-D872-4446-BDA8-1AA9A29B6B04}" dt="2023-10-10T12:50:53.299" v="9964" actId="207"/>
          <ac:spMkLst>
            <pc:docMk/>
            <pc:sldMk cId="3864999230" sldId="299"/>
            <ac:spMk id="37" creationId="{164DFFC1-3BE5-1B9E-7BF3-B3746562768F}"/>
          </ac:spMkLst>
        </pc:spChg>
        <pc:spChg chg="add mod">
          <ac:chgData name="Aniket Chhabra" userId="598e0514-bef3-4e71-b6aa-f2edd6441cff" providerId="ADAL" clId="{1021BC5A-D872-4446-BDA8-1AA9A29B6B04}" dt="2023-10-10T12:50:57.679" v="9965" actId="207"/>
          <ac:spMkLst>
            <pc:docMk/>
            <pc:sldMk cId="3864999230" sldId="299"/>
            <ac:spMk id="38" creationId="{6D40FB20-C037-1F16-CBE6-F51C665C6AEE}"/>
          </ac:spMkLst>
        </pc:spChg>
        <pc:spChg chg="add mod">
          <ac:chgData name="Aniket Chhabra" userId="598e0514-bef3-4e71-b6aa-f2edd6441cff" providerId="ADAL" clId="{1021BC5A-D872-4446-BDA8-1AA9A29B6B04}" dt="2023-10-10T12:51:36.475" v="9971" actId="1076"/>
          <ac:spMkLst>
            <pc:docMk/>
            <pc:sldMk cId="3864999230" sldId="299"/>
            <ac:spMk id="39" creationId="{89A2B94B-707B-3726-0746-29EE707659D9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40" creationId="{5056AC31-3BCA-ACE7-C660-ACA9078A7061}"/>
          </ac:spMkLst>
        </pc:spChg>
        <pc:spChg chg="add mod">
          <ac:chgData name="Aniket Chhabra" userId="598e0514-bef3-4e71-b6aa-f2edd6441cff" providerId="ADAL" clId="{1021BC5A-D872-4446-BDA8-1AA9A29B6B04}" dt="2023-10-10T12:49:05.448" v="9950" actId="164"/>
          <ac:spMkLst>
            <pc:docMk/>
            <pc:sldMk cId="3864999230" sldId="299"/>
            <ac:spMk id="41" creationId="{CC94CEDA-3E68-C0AC-B9CA-F8143218B7EB}"/>
          </ac:spMkLst>
        </pc:spChg>
        <pc:spChg chg="add mod">
          <ac:chgData name="Aniket Chhabra" userId="598e0514-bef3-4e71-b6aa-f2edd6441cff" providerId="ADAL" clId="{1021BC5A-D872-4446-BDA8-1AA9A29B6B04}" dt="2023-10-10T12:51:46.951" v="9972" actId="1076"/>
          <ac:spMkLst>
            <pc:docMk/>
            <pc:sldMk cId="3864999230" sldId="299"/>
            <ac:spMk id="42" creationId="{E18894F4-E632-D3E6-2266-9BBCF39A2EC2}"/>
          </ac:spMkLst>
        </pc:spChg>
        <pc:spChg chg="add del mod">
          <ac:chgData name="Aniket Chhabra" userId="598e0514-bef3-4e71-b6aa-f2edd6441cff" providerId="ADAL" clId="{1021BC5A-D872-4446-BDA8-1AA9A29B6B04}" dt="2023-10-10T02:25:23.015" v="3752" actId="478"/>
          <ac:spMkLst>
            <pc:docMk/>
            <pc:sldMk cId="3864999230" sldId="299"/>
            <ac:spMk id="43" creationId="{35FB2258-96D1-32BD-6040-1BC2CF786C97}"/>
          </ac:spMkLst>
        </pc:spChg>
        <pc:spChg chg="add mod">
          <ac:chgData name="Aniket Chhabra" userId="598e0514-bef3-4e71-b6aa-f2edd6441cff" providerId="ADAL" clId="{1021BC5A-D872-4446-BDA8-1AA9A29B6B04}" dt="2023-10-10T14:25:10.382" v="10381" actId="20577"/>
          <ac:spMkLst>
            <pc:docMk/>
            <pc:sldMk cId="3864999230" sldId="299"/>
            <ac:spMk id="44" creationId="{A57D1CB3-2A92-F2BF-07FF-89E9549810C6}"/>
          </ac:spMkLst>
        </pc:spChg>
        <pc:grpChg chg="add mod">
          <ac:chgData name="Aniket Chhabra" userId="598e0514-bef3-4e71-b6aa-f2edd6441cff" providerId="ADAL" clId="{1021BC5A-D872-4446-BDA8-1AA9A29B6B04}" dt="2023-10-10T12:49:11.049" v="9951" actId="1076"/>
          <ac:grpSpMkLst>
            <pc:docMk/>
            <pc:sldMk cId="3864999230" sldId="299"/>
            <ac:grpSpMk id="12" creationId="{98A0145D-3BD8-4231-D04A-C0A090DBEC84}"/>
          </ac:grpSpMkLst>
        </pc:grpChg>
        <pc:graphicFrameChg chg="add del mod">
          <ac:chgData name="Aniket Chhabra" userId="598e0514-bef3-4e71-b6aa-f2edd6441cff" providerId="ADAL" clId="{1021BC5A-D872-4446-BDA8-1AA9A29B6B04}" dt="2023-10-10T02:36:28.470" v="3851" actId="478"/>
          <ac:graphicFrameMkLst>
            <pc:docMk/>
            <pc:sldMk cId="3864999230" sldId="299"/>
            <ac:graphicFrameMk id="45" creationId="{9667958B-0B67-6593-73E2-4AE27CCDB746}"/>
          </ac:graphicFrameMkLst>
        </pc:graphicFrameChg>
        <pc:graphicFrameChg chg="add del mod">
          <ac:chgData name="Aniket Chhabra" userId="598e0514-bef3-4e71-b6aa-f2edd6441cff" providerId="ADAL" clId="{1021BC5A-D872-4446-BDA8-1AA9A29B6B04}" dt="2023-10-10T02:43:51.373" v="3882" actId="478"/>
          <ac:graphicFrameMkLst>
            <pc:docMk/>
            <pc:sldMk cId="3864999230" sldId="299"/>
            <ac:graphicFrameMk id="46" creationId="{3B52D10B-7202-0570-28B0-79A4ECABA0BD}"/>
          </ac:graphicFrameMkLst>
        </pc:graphicFrameChg>
        <pc:cxnChg chg="add del mod">
          <ac:chgData name="Aniket Chhabra" userId="598e0514-bef3-4e71-b6aa-f2edd6441cff" providerId="ADAL" clId="{1021BC5A-D872-4446-BDA8-1AA9A29B6B04}" dt="2023-10-10T01:54:28.639" v="2916" actId="478"/>
          <ac:cxnSpMkLst>
            <pc:docMk/>
            <pc:sldMk cId="3864999230" sldId="299"/>
            <ac:cxnSpMk id="4" creationId="{75B8C0BB-129C-A734-73E7-3E49D528E6DE}"/>
          </ac:cxnSpMkLst>
        </pc:cxnChg>
        <pc:cxnChg chg="del">
          <ac:chgData name="Aniket Chhabra" userId="598e0514-bef3-4e71-b6aa-f2edd6441cff" providerId="ADAL" clId="{1021BC5A-D872-4446-BDA8-1AA9A29B6B04}" dt="2023-10-09T19:38:46.408" v="2399" actId="478"/>
          <ac:cxnSpMkLst>
            <pc:docMk/>
            <pc:sldMk cId="3864999230" sldId="299"/>
            <ac:cxnSpMk id="7" creationId="{708DE8AF-9999-0F02-D8EF-1FA2BBA9BBE0}"/>
          </ac:cxnSpMkLst>
        </pc:cxnChg>
        <pc:cxnChg chg="add del mod">
          <ac:chgData name="Aniket Chhabra" userId="598e0514-bef3-4e71-b6aa-f2edd6441cff" providerId="ADAL" clId="{1021BC5A-D872-4446-BDA8-1AA9A29B6B04}" dt="2023-10-10T01:45:52.103" v="2644" actId="478"/>
          <ac:cxnSpMkLst>
            <pc:docMk/>
            <pc:sldMk cId="3864999230" sldId="299"/>
            <ac:cxnSpMk id="7" creationId="{A5417612-5ACC-46F1-075E-95ADEB315A50}"/>
          </ac:cxnSpMkLst>
        </pc:cxnChg>
        <pc:cxnChg chg="add mod">
          <ac:chgData name="Aniket Chhabra" userId="598e0514-bef3-4e71-b6aa-f2edd6441cff" providerId="ADAL" clId="{1021BC5A-D872-4446-BDA8-1AA9A29B6B04}" dt="2023-10-10T12:47:10.404" v="9922" actId="14100"/>
          <ac:cxnSpMkLst>
            <pc:docMk/>
            <pc:sldMk cId="3864999230" sldId="299"/>
            <ac:cxnSpMk id="8" creationId="{F6CF3425-31E1-832E-9FDD-BC60537C08B3}"/>
          </ac:cxnSpMkLst>
        </pc:cxnChg>
        <pc:cxnChg chg="del">
          <ac:chgData name="Aniket Chhabra" userId="598e0514-bef3-4e71-b6aa-f2edd6441cff" providerId="ADAL" clId="{1021BC5A-D872-4446-BDA8-1AA9A29B6B04}" dt="2023-10-09T19:38:50.023" v="2401" actId="478"/>
          <ac:cxnSpMkLst>
            <pc:docMk/>
            <pc:sldMk cId="3864999230" sldId="299"/>
            <ac:cxnSpMk id="9" creationId="{28A481FC-9FF4-7B70-6BC3-05BBAEDD467C}"/>
          </ac:cxnSpMkLst>
        </pc:cxnChg>
        <pc:cxnChg chg="add mod">
          <ac:chgData name="Aniket Chhabra" userId="598e0514-bef3-4e71-b6aa-f2edd6441cff" providerId="ADAL" clId="{1021BC5A-D872-4446-BDA8-1AA9A29B6B04}" dt="2023-10-10T12:48:41.383" v="9949" actId="14100"/>
          <ac:cxnSpMkLst>
            <pc:docMk/>
            <pc:sldMk cId="3864999230" sldId="299"/>
            <ac:cxnSpMk id="13" creationId="{5BDBB2D0-4B32-AAC7-677E-1EF713973A87}"/>
          </ac:cxnSpMkLst>
        </pc:cxnChg>
        <pc:cxnChg chg="add mod">
          <ac:chgData name="Aniket Chhabra" userId="598e0514-bef3-4e71-b6aa-f2edd6441cff" providerId="ADAL" clId="{1021BC5A-D872-4446-BDA8-1AA9A29B6B04}" dt="2023-10-10T12:46:58.290" v="9908" actId="1035"/>
          <ac:cxnSpMkLst>
            <pc:docMk/>
            <pc:sldMk cId="3864999230" sldId="299"/>
            <ac:cxnSpMk id="17" creationId="{356AB2C2-A771-FF83-9E12-F7C2DC681307}"/>
          </ac:cxnSpMkLst>
        </pc:cxnChg>
        <pc:cxnChg chg="add del mod">
          <ac:chgData name="Aniket Chhabra" userId="598e0514-bef3-4e71-b6aa-f2edd6441cff" providerId="ADAL" clId="{1021BC5A-D872-4446-BDA8-1AA9A29B6B04}" dt="2023-10-10T02:01:40.637" v="3223" actId="478"/>
          <ac:cxnSpMkLst>
            <pc:docMk/>
            <pc:sldMk cId="3864999230" sldId="299"/>
            <ac:cxnSpMk id="19" creationId="{F08BDEB2-BFC2-98AA-3BA7-025F163D8997}"/>
          </ac:cxnSpMkLst>
        </pc:cxnChg>
        <pc:cxnChg chg="add del mod">
          <ac:chgData name="Aniket Chhabra" userId="598e0514-bef3-4e71-b6aa-f2edd6441cff" providerId="ADAL" clId="{1021BC5A-D872-4446-BDA8-1AA9A29B6B04}" dt="2023-10-10T02:02:10.785" v="3226" actId="478"/>
          <ac:cxnSpMkLst>
            <pc:docMk/>
            <pc:sldMk cId="3864999230" sldId="299"/>
            <ac:cxnSpMk id="21" creationId="{673ED2DB-F035-D392-595E-127630BFD0D8}"/>
          </ac:cxnSpMkLst>
        </pc:cxnChg>
        <pc:cxnChg chg="add del mod">
          <ac:chgData name="Aniket Chhabra" userId="598e0514-bef3-4e71-b6aa-f2edd6441cff" providerId="ADAL" clId="{1021BC5A-D872-4446-BDA8-1AA9A29B6B04}" dt="2023-10-10T02:23:39.985" v="3729" actId="478"/>
          <ac:cxnSpMkLst>
            <pc:docMk/>
            <pc:sldMk cId="3864999230" sldId="299"/>
            <ac:cxnSpMk id="30" creationId="{AE3FF879-64D8-AF40-4AF9-718EB77E4C2C}"/>
          </ac:cxnSpMkLst>
        </pc:cxnChg>
      </pc:sldChg>
      <pc:sldChg chg="modSp add del mod">
        <pc:chgData name="Aniket Chhabra" userId="598e0514-bef3-4e71-b6aa-f2edd6441cff" providerId="ADAL" clId="{1021BC5A-D872-4446-BDA8-1AA9A29B6B04}" dt="2023-10-10T02:43:20.748" v="3878" actId="2696"/>
        <pc:sldMkLst>
          <pc:docMk/>
          <pc:sldMk cId="2910300701" sldId="300"/>
        </pc:sldMkLst>
        <pc:spChg chg="mod">
          <ac:chgData name="Aniket Chhabra" userId="598e0514-bef3-4e71-b6aa-f2edd6441cff" providerId="ADAL" clId="{1021BC5A-D872-4446-BDA8-1AA9A29B6B04}" dt="2023-10-10T01:45:32.968" v="2640" actId="1076"/>
          <ac:spMkLst>
            <pc:docMk/>
            <pc:sldMk cId="2910300701" sldId="300"/>
            <ac:spMk id="6" creationId="{13638477-423C-9E89-56A1-B1FB5362A8D1}"/>
          </ac:spMkLst>
        </pc:spChg>
      </pc:sldChg>
      <pc:sldChg chg="addSp delSp modSp add del mod">
        <pc:chgData name="Aniket Chhabra" userId="598e0514-bef3-4e71-b6aa-f2edd6441cff" providerId="ADAL" clId="{1021BC5A-D872-4446-BDA8-1AA9A29B6B04}" dt="2023-10-10T03:52:36.762" v="5726" actId="2696"/>
        <pc:sldMkLst>
          <pc:docMk/>
          <pc:sldMk cId="2010282457" sldId="301"/>
        </pc:sldMkLst>
        <pc:spChg chg="add mod">
          <ac:chgData name="Aniket Chhabra" userId="598e0514-bef3-4e71-b6aa-f2edd6441cff" providerId="ADAL" clId="{1021BC5A-D872-4446-BDA8-1AA9A29B6B04}" dt="2023-10-10T02:22:06.732" v="3676" actId="14100"/>
          <ac:spMkLst>
            <pc:docMk/>
            <pc:sldMk cId="2010282457" sldId="301"/>
            <ac:spMk id="2" creationId="{7098A206-5DF3-8DAE-9E3A-DFC40C015EBF}"/>
          </ac:spMkLst>
        </pc:spChg>
        <pc:spChg chg="add mod">
          <ac:chgData name="Aniket Chhabra" userId="598e0514-bef3-4e71-b6aa-f2edd6441cff" providerId="ADAL" clId="{1021BC5A-D872-4446-BDA8-1AA9A29B6B04}" dt="2023-10-10T02:12:30.519" v="3303" actId="404"/>
          <ac:spMkLst>
            <pc:docMk/>
            <pc:sldMk cId="2010282457" sldId="301"/>
            <ac:spMk id="3" creationId="{68323117-6BD8-B763-D60D-021518073E2F}"/>
          </ac:spMkLst>
        </pc:spChg>
        <pc:spChg chg="add mod">
          <ac:chgData name="Aniket Chhabra" userId="598e0514-bef3-4e71-b6aa-f2edd6441cff" providerId="ADAL" clId="{1021BC5A-D872-4446-BDA8-1AA9A29B6B04}" dt="2023-10-10T02:17:58.220" v="3531" actId="1076"/>
          <ac:spMkLst>
            <pc:docMk/>
            <pc:sldMk cId="2010282457" sldId="301"/>
            <ac:spMk id="4" creationId="{E932D492-6F40-1C7E-03D0-22989D648C1C}"/>
          </ac:spMkLst>
        </pc:spChg>
        <pc:spChg chg="mod">
          <ac:chgData name="Aniket Chhabra" userId="598e0514-bef3-4e71-b6aa-f2edd6441cff" providerId="ADAL" clId="{1021BC5A-D872-4446-BDA8-1AA9A29B6B04}" dt="2023-10-10T02:03:08.388" v="3249" actId="20577"/>
          <ac:spMkLst>
            <pc:docMk/>
            <pc:sldMk cId="2010282457" sldId="301"/>
            <ac:spMk id="5" creationId="{A22837DD-CCC3-AA33-35BD-C0FC90E9303A}"/>
          </ac:spMkLst>
        </pc:spChg>
        <pc:spChg chg="del">
          <ac:chgData name="Aniket Chhabra" userId="598e0514-bef3-4e71-b6aa-f2edd6441cff" providerId="ADAL" clId="{1021BC5A-D872-4446-BDA8-1AA9A29B6B04}" dt="2023-10-10T02:03:20.319" v="3251" actId="478"/>
          <ac:spMkLst>
            <pc:docMk/>
            <pc:sldMk cId="2010282457" sldId="301"/>
            <ac:spMk id="6" creationId="{74A6D838-4A06-212F-B2C1-95E21CF397CD}"/>
          </ac:spMkLst>
        </pc:spChg>
        <pc:spChg chg="add mod">
          <ac:chgData name="Aniket Chhabra" userId="598e0514-bef3-4e71-b6aa-f2edd6441cff" providerId="ADAL" clId="{1021BC5A-D872-4446-BDA8-1AA9A29B6B04}" dt="2023-10-10T02:17:06.281" v="3490" actId="20577"/>
          <ac:spMkLst>
            <pc:docMk/>
            <pc:sldMk cId="2010282457" sldId="301"/>
            <ac:spMk id="7" creationId="{14E04490-66B9-7D77-109B-2D35B5BD790A}"/>
          </ac:spMkLst>
        </pc:spChg>
        <pc:spChg chg="add del mod">
          <ac:chgData name="Aniket Chhabra" userId="598e0514-bef3-4e71-b6aa-f2edd6441cff" providerId="ADAL" clId="{1021BC5A-D872-4446-BDA8-1AA9A29B6B04}" dt="2023-10-10T02:13:36.974" v="3347" actId="478"/>
          <ac:spMkLst>
            <pc:docMk/>
            <pc:sldMk cId="2010282457" sldId="301"/>
            <ac:spMk id="8" creationId="{37975B0D-ADB6-82B9-9499-08F49CD68260}"/>
          </ac:spMkLst>
        </pc:spChg>
        <pc:spChg chg="add mod">
          <ac:chgData name="Aniket Chhabra" userId="598e0514-bef3-4e71-b6aa-f2edd6441cff" providerId="ADAL" clId="{1021BC5A-D872-4446-BDA8-1AA9A29B6B04}" dt="2023-10-10T02:17:30.564" v="3512" actId="20577"/>
          <ac:spMkLst>
            <pc:docMk/>
            <pc:sldMk cId="2010282457" sldId="301"/>
            <ac:spMk id="9" creationId="{4AB4E983-6B60-4359-D6D2-AEC6BB659B49}"/>
          </ac:spMkLst>
        </pc:spChg>
        <pc:spChg chg="add del mod">
          <ac:chgData name="Aniket Chhabra" userId="598e0514-bef3-4e71-b6aa-f2edd6441cff" providerId="ADAL" clId="{1021BC5A-D872-4446-BDA8-1AA9A29B6B04}" dt="2023-10-10T02:18:03.026" v="3532" actId="478"/>
          <ac:spMkLst>
            <pc:docMk/>
            <pc:sldMk cId="2010282457" sldId="301"/>
            <ac:spMk id="10" creationId="{120F3980-67B0-4418-749D-811E557D7A47}"/>
          </ac:spMkLst>
        </pc:spChg>
        <pc:spChg chg="del">
          <ac:chgData name="Aniket Chhabra" userId="598e0514-bef3-4e71-b6aa-f2edd6441cff" providerId="ADAL" clId="{1021BC5A-D872-4446-BDA8-1AA9A29B6B04}" dt="2023-10-10T02:03:20.319" v="3251" actId="478"/>
          <ac:spMkLst>
            <pc:docMk/>
            <pc:sldMk cId="2010282457" sldId="301"/>
            <ac:spMk id="11" creationId="{3C93452B-D952-0E97-FDAF-FA42456EEB7B}"/>
          </ac:spMkLst>
        </pc:spChg>
        <pc:spChg chg="add del mod">
          <ac:chgData name="Aniket Chhabra" userId="598e0514-bef3-4e71-b6aa-f2edd6441cff" providerId="ADAL" clId="{1021BC5A-D872-4446-BDA8-1AA9A29B6B04}" dt="2023-10-10T02:21:31.579" v="3647" actId="478"/>
          <ac:spMkLst>
            <pc:docMk/>
            <pc:sldMk cId="2010282457" sldId="301"/>
            <ac:spMk id="12" creationId="{095231D2-8307-7F09-A084-D1470B3FB6B6}"/>
          </ac:spMkLst>
        </pc:spChg>
        <pc:spChg chg="del">
          <ac:chgData name="Aniket Chhabra" userId="598e0514-bef3-4e71-b6aa-f2edd6441cff" providerId="ADAL" clId="{1021BC5A-D872-4446-BDA8-1AA9A29B6B04}" dt="2023-10-10T02:03:14.862" v="3250" actId="478"/>
          <ac:spMkLst>
            <pc:docMk/>
            <pc:sldMk cId="2010282457" sldId="301"/>
            <ac:spMk id="14" creationId="{BDFD5447-3CB0-C275-643D-98403D93FB0F}"/>
          </ac:spMkLst>
        </pc:spChg>
        <pc:spChg chg="del">
          <ac:chgData name="Aniket Chhabra" userId="598e0514-bef3-4e71-b6aa-f2edd6441cff" providerId="ADAL" clId="{1021BC5A-D872-4446-BDA8-1AA9A29B6B04}" dt="2023-10-10T02:03:14.862" v="3250" actId="478"/>
          <ac:spMkLst>
            <pc:docMk/>
            <pc:sldMk cId="2010282457" sldId="301"/>
            <ac:spMk id="15" creationId="{C4BCD13E-2E11-979B-4776-C3824DD33CC4}"/>
          </ac:spMkLst>
        </pc:spChg>
        <pc:spChg chg="add del mod">
          <ac:chgData name="Aniket Chhabra" userId="598e0514-bef3-4e71-b6aa-f2edd6441cff" providerId="ADAL" clId="{1021BC5A-D872-4446-BDA8-1AA9A29B6B04}" dt="2023-10-10T02:21:31.579" v="3647" actId="478"/>
          <ac:spMkLst>
            <pc:docMk/>
            <pc:sldMk cId="2010282457" sldId="301"/>
            <ac:spMk id="16" creationId="{5804EB27-1797-89B7-CF96-B6FEECE5D80F}"/>
          </ac:spMkLst>
        </pc:spChg>
        <pc:spChg chg="add del mod">
          <ac:chgData name="Aniket Chhabra" userId="598e0514-bef3-4e71-b6aa-f2edd6441cff" providerId="ADAL" clId="{1021BC5A-D872-4446-BDA8-1AA9A29B6B04}" dt="2023-10-10T02:18:03.026" v="3532" actId="478"/>
          <ac:spMkLst>
            <pc:docMk/>
            <pc:sldMk cId="2010282457" sldId="301"/>
            <ac:spMk id="18" creationId="{93714B57-7DB9-7312-ABCA-F711041D5E08}"/>
          </ac:spMkLst>
        </pc:spChg>
        <pc:spChg chg="add del mod">
          <ac:chgData name="Aniket Chhabra" userId="598e0514-bef3-4e71-b6aa-f2edd6441cff" providerId="ADAL" clId="{1021BC5A-D872-4446-BDA8-1AA9A29B6B04}" dt="2023-10-10T02:16:36.392" v="3472" actId="478"/>
          <ac:spMkLst>
            <pc:docMk/>
            <pc:sldMk cId="2010282457" sldId="301"/>
            <ac:spMk id="19" creationId="{B827BF48-AEAD-E7C3-357F-A1AC4F79BFE4}"/>
          </ac:spMkLst>
        </pc:spChg>
        <pc:spChg chg="add mod">
          <ac:chgData name="Aniket Chhabra" userId="598e0514-bef3-4e71-b6aa-f2edd6441cff" providerId="ADAL" clId="{1021BC5A-D872-4446-BDA8-1AA9A29B6B04}" dt="2023-10-10T02:17:42.487" v="3519" actId="6549"/>
          <ac:spMkLst>
            <pc:docMk/>
            <pc:sldMk cId="2010282457" sldId="301"/>
            <ac:spMk id="20" creationId="{C47A7086-1E9F-49C3-6B8C-CE69AD8F170F}"/>
          </ac:spMkLst>
        </pc:spChg>
        <pc:spChg chg="add mod">
          <ac:chgData name="Aniket Chhabra" userId="598e0514-bef3-4e71-b6aa-f2edd6441cff" providerId="ADAL" clId="{1021BC5A-D872-4446-BDA8-1AA9A29B6B04}" dt="2023-10-10T02:19:25.311" v="3543" actId="113"/>
          <ac:spMkLst>
            <pc:docMk/>
            <pc:sldMk cId="2010282457" sldId="301"/>
            <ac:spMk id="21" creationId="{4B618FBF-F1F6-5ED6-AC45-7495C64E2F74}"/>
          </ac:spMkLst>
        </pc:spChg>
        <pc:spChg chg="add mod">
          <ac:chgData name="Aniket Chhabra" userId="598e0514-bef3-4e71-b6aa-f2edd6441cff" providerId="ADAL" clId="{1021BC5A-D872-4446-BDA8-1AA9A29B6B04}" dt="2023-10-10T02:19:31.709" v="3545" actId="113"/>
          <ac:spMkLst>
            <pc:docMk/>
            <pc:sldMk cId="2010282457" sldId="301"/>
            <ac:spMk id="22" creationId="{39292DD6-C50E-03B2-46ED-C4F7A7AC2A75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3" creationId="{511504D5-8753-DEF4-0C0B-4E14BE2C0678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4" creationId="{C2EC4B76-2F25-4914-BAD9-08582377B0B4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5" creationId="{DF03CC51-A802-7070-C934-AB6D8FDB4D83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6" creationId="{A46763BB-EE9B-4B4C-ED0B-47DF64A7E368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7" creationId="{D29A0F32-3657-C9C1-F003-9E65C3992E2B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8" creationId="{26A42C6E-9E75-89B1-0A9C-3FA8A94F0BFA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29" creationId="{F209474F-B9A1-92A1-25D4-43C1E6D3D9CE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0" creationId="{EBD57D64-8BF6-F8B2-9BE5-BC92B1666741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1" creationId="{913BC9AA-BEC8-5202-1470-4279D6070A92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2" creationId="{BB557726-7546-11CE-65DA-8E3CAAE1B6CA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3" creationId="{541DB1E2-4AFA-6B49-88BC-2AF7DFA9FDBF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4" creationId="{E259796F-18E6-DB4E-5D2B-4AE6BA080EBB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5" creationId="{37B1D585-541C-C362-A6A9-A154DFB579F1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6" creationId="{EBA13B74-DDE6-5C49-68EA-67624E8916A7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7" creationId="{81A4FD9C-43D2-062D-CFDD-75C5DEF9B8E2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8" creationId="{353922D4-C1F4-09FA-F236-FF0B4C428CFD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39" creationId="{D649FBC9-A251-D6BE-2F17-A99D0B5AD257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0" creationId="{A90BA102-BF1B-536A-7525-B741BA603FA6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1" creationId="{B890A388-A8C3-E5FD-EC37-A19CC5F3EEAE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2" creationId="{1D64CD8F-0C01-51AA-747E-1F6A1F29F540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3" creationId="{3F6A2DE4-AB3C-B2FC-0F46-1A39E74B415F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4" creationId="{3987173F-5324-5C7D-A285-4A47FF2B26B9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5" creationId="{8362F8C1-DBAC-A172-AB1D-97919E80D0B0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6" creationId="{3F5C3767-AF66-8BED-FC48-440A5250F2FF}"/>
          </ac:spMkLst>
        </pc:spChg>
        <pc:spChg chg="add mod">
          <ac:chgData name="Aniket Chhabra" userId="598e0514-bef3-4e71-b6aa-f2edd6441cff" providerId="ADAL" clId="{1021BC5A-D872-4446-BDA8-1AA9A29B6B04}" dt="2023-10-10T02:11:36.266" v="3253"/>
          <ac:spMkLst>
            <pc:docMk/>
            <pc:sldMk cId="2010282457" sldId="301"/>
            <ac:spMk id="47" creationId="{9A0C8024-92AC-42CD-7632-DC933551280F}"/>
          </ac:spMkLst>
        </pc:spChg>
        <pc:spChg chg="add mod">
          <ac:chgData name="Aniket Chhabra" userId="598e0514-bef3-4e71-b6aa-f2edd6441cff" providerId="ADAL" clId="{1021BC5A-D872-4446-BDA8-1AA9A29B6B04}" dt="2023-10-10T02:17:54.301" v="3529" actId="6549"/>
          <ac:spMkLst>
            <pc:docMk/>
            <pc:sldMk cId="2010282457" sldId="301"/>
            <ac:spMk id="48" creationId="{4BE1176B-61EC-1336-554F-95DEAC3BF4DA}"/>
          </ac:spMkLst>
        </pc:spChg>
        <pc:spChg chg="add del mod">
          <ac:chgData name="Aniket Chhabra" userId="598e0514-bef3-4e71-b6aa-f2edd6441cff" providerId="ADAL" clId="{1021BC5A-D872-4446-BDA8-1AA9A29B6B04}" dt="2023-10-10T02:18:20.731" v="3535" actId="478"/>
          <ac:spMkLst>
            <pc:docMk/>
            <pc:sldMk cId="2010282457" sldId="301"/>
            <ac:spMk id="49" creationId="{B8F093A6-0665-1D76-6FAB-AAC7F443FBC6}"/>
          </ac:spMkLst>
        </pc:spChg>
        <pc:spChg chg="add mod">
          <ac:chgData name="Aniket Chhabra" userId="598e0514-bef3-4e71-b6aa-f2edd6441cff" providerId="ADAL" clId="{1021BC5A-D872-4446-BDA8-1AA9A29B6B04}" dt="2023-10-10T02:20:14.644" v="3599" actId="20577"/>
          <ac:spMkLst>
            <pc:docMk/>
            <pc:sldMk cId="2010282457" sldId="301"/>
            <ac:spMk id="50" creationId="{1455C615-C37A-AEFA-E6EF-C44959ADE16B}"/>
          </ac:spMkLst>
        </pc:spChg>
        <pc:spChg chg="add del mod">
          <ac:chgData name="Aniket Chhabra" userId="598e0514-bef3-4e71-b6aa-f2edd6441cff" providerId="ADAL" clId="{1021BC5A-D872-4446-BDA8-1AA9A29B6B04}" dt="2023-10-10T02:20:34.884" v="3603" actId="478"/>
          <ac:spMkLst>
            <pc:docMk/>
            <pc:sldMk cId="2010282457" sldId="301"/>
            <ac:spMk id="51" creationId="{EF01A12E-2EA3-0145-1998-EE6E7C754D6B}"/>
          </ac:spMkLst>
        </pc:spChg>
        <pc:spChg chg="add del mod">
          <ac:chgData name="Aniket Chhabra" userId="598e0514-bef3-4e71-b6aa-f2edd6441cff" providerId="ADAL" clId="{1021BC5A-D872-4446-BDA8-1AA9A29B6B04}" dt="2023-10-10T02:20:33.709" v="3602" actId="478"/>
          <ac:spMkLst>
            <pc:docMk/>
            <pc:sldMk cId="2010282457" sldId="301"/>
            <ac:spMk id="52" creationId="{FD0B7486-B250-BA56-D230-3AE83208A508}"/>
          </ac:spMkLst>
        </pc:spChg>
        <pc:spChg chg="add mod">
          <ac:chgData name="Aniket Chhabra" userId="598e0514-bef3-4e71-b6aa-f2edd6441cff" providerId="ADAL" clId="{1021BC5A-D872-4446-BDA8-1AA9A29B6B04}" dt="2023-10-10T02:21:22.079" v="3646" actId="20577"/>
          <ac:spMkLst>
            <pc:docMk/>
            <pc:sldMk cId="2010282457" sldId="301"/>
            <ac:spMk id="53" creationId="{8BFFF553-FA7C-93D4-B928-8D6B15D32FEF}"/>
          </ac:spMkLst>
        </pc:spChg>
        <pc:cxnChg chg="del">
          <ac:chgData name="Aniket Chhabra" userId="598e0514-bef3-4e71-b6aa-f2edd6441cff" providerId="ADAL" clId="{1021BC5A-D872-4446-BDA8-1AA9A29B6B04}" dt="2023-10-10T02:03:14.862" v="3250" actId="478"/>
          <ac:cxnSpMkLst>
            <pc:docMk/>
            <pc:sldMk cId="2010282457" sldId="301"/>
            <ac:cxnSpMk id="13" creationId="{5BDBB2D0-4B32-AAC7-677E-1EF713973A87}"/>
          </ac:cxnSpMkLst>
        </pc:cxnChg>
        <pc:cxnChg chg="del">
          <ac:chgData name="Aniket Chhabra" userId="598e0514-bef3-4e71-b6aa-f2edd6441cff" providerId="ADAL" clId="{1021BC5A-D872-4446-BDA8-1AA9A29B6B04}" dt="2023-10-10T02:03:20.319" v="3251" actId="478"/>
          <ac:cxnSpMkLst>
            <pc:docMk/>
            <pc:sldMk cId="2010282457" sldId="301"/>
            <ac:cxnSpMk id="17" creationId="{356AB2C2-A771-FF83-9E12-F7C2DC681307}"/>
          </ac:cxnSpMkLst>
        </pc:cxnChg>
      </pc:sldChg>
      <pc:sldChg chg="add del">
        <pc:chgData name="Aniket Chhabra" userId="598e0514-bef3-4e71-b6aa-f2edd6441cff" providerId="ADAL" clId="{1021BC5A-D872-4446-BDA8-1AA9A29B6B04}" dt="2023-10-10T02:43:18.162" v="3877" actId="2696"/>
        <pc:sldMkLst>
          <pc:docMk/>
          <pc:sldMk cId="93506214" sldId="302"/>
        </pc:sldMkLst>
      </pc:sldChg>
      <pc:sldChg chg="addSp delSp modSp add mod modNotesTx">
        <pc:chgData name="Aniket Chhabra" userId="598e0514-bef3-4e71-b6aa-f2edd6441cff" providerId="ADAL" clId="{1021BC5A-D872-4446-BDA8-1AA9A29B6B04}" dt="2023-10-10T13:12:04.549" v="10277" actId="1076"/>
        <pc:sldMkLst>
          <pc:docMk/>
          <pc:sldMk cId="725907441" sldId="303"/>
        </pc:sldMkLst>
        <pc:spChg chg="add del mod">
          <ac:chgData name="Aniket Chhabra" userId="598e0514-bef3-4e71-b6aa-f2edd6441cff" providerId="ADAL" clId="{1021BC5A-D872-4446-BDA8-1AA9A29B6B04}" dt="2023-10-10T06:40:35.167" v="7552" actId="478"/>
          <ac:spMkLst>
            <pc:docMk/>
            <pc:sldMk cId="725907441" sldId="303"/>
            <ac:spMk id="2" creationId="{25C09DAF-2CB0-AB4E-EA5E-F242ED86E6DA}"/>
          </ac:spMkLst>
        </pc:spChg>
        <pc:spChg chg="add del">
          <ac:chgData name="Aniket Chhabra" userId="598e0514-bef3-4e71-b6aa-f2edd6441cff" providerId="ADAL" clId="{1021BC5A-D872-4446-BDA8-1AA9A29B6B04}" dt="2023-10-10T04:19:48.615" v="6102" actId="22"/>
          <ac:spMkLst>
            <pc:docMk/>
            <pc:sldMk cId="725907441" sldId="303"/>
            <ac:spMk id="4" creationId="{CFC6391F-97C0-30CB-F5EF-B4DF2B7130FB}"/>
          </ac:spMkLst>
        </pc:spChg>
        <pc:spChg chg="mod">
          <ac:chgData name="Aniket Chhabra" userId="598e0514-bef3-4e71-b6aa-f2edd6441cff" providerId="ADAL" clId="{1021BC5A-D872-4446-BDA8-1AA9A29B6B04}" dt="2023-10-10T13:12:04.549" v="10277" actId="1076"/>
          <ac:spMkLst>
            <pc:docMk/>
            <pc:sldMk cId="725907441" sldId="303"/>
            <ac:spMk id="5" creationId="{A22837DD-CCC3-AA33-35BD-C0FC90E9303A}"/>
          </ac:spMkLst>
        </pc:spChg>
        <pc:spChg chg="add del mod">
          <ac:chgData name="Aniket Chhabra" userId="598e0514-bef3-4e71-b6aa-f2edd6441cff" providerId="ADAL" clId="{1021BC5A-D872-4446-BDA8-1AA9A29B6B04}" dt="2023-10-10T05:21:48.153" v="6191" actId="478"/>
          <ac:spMkLst>
            <pc:docMk/>
            <pc:sldMk cId="725907441" sldId="303"/>
            <ac:spMk id="8" creationId="{87B8FD34-1DFC-D5F4-671A-B03FA6A3AA95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17" creationId="{24D06475-2143-DC62-C4CB-FD5289FA6BDC}"/>
          </ac:spMkLst>
        </pc:spChg>
        <pc:spChg chg="add mod">
          <ac:chgData name="Aniket Chhabra" userId="598e0514-bef3-4e71-b6aa-f2edd6441cff" providerId="ADAL" clId="{1021BC5A-D872-4446-BDA8-1AA9A29B6B04}" dt="2023-10-10T13:07:58.340" v="10148" actId="20577"/>
          <ac:spMkLst>
            <pc:docMk/>
            <pc:sldMk cId="725907441" sldId="303"/>
            <ac:spMk id="18" creationId="{77555590-04DE-3535-349F-CFC7322E66B5}"/>
          </ac:spMkLst>
        </pc:spChg>
        <pc:spChg chg="add mod">
          <ac:chgData name="Aniket Chhabra" userId="598e0514-bef3-4e71-b6aa-f2edd6441cff" providerId="ADAL" clId="{1021BC5A-D872-4446-BDA8-1AA9A29B6B04}" dt="2023-10-10T13:06:07.872" v="10141" actId="207"/>
          <ac:spMkLst>
            <pc:docMk/>
            <pc:sldMk cId="725907441" sldId="303"/>
            <ac:spMk id="19" creationId="{7A7DD241-1F07-F889-81C4-1797E20726BF}"/>
          </ac:spMkLst>
        </pc:spChg>
        <pc:spChg chg="add mod">
          <ac:chgData name="Aniket Chhabra" userId="598e0514-bef3-4e71-b6aa-f2edd6441cff" providerId="ADAL" clId="{1021BC5A-D872-4446-BDA8-1AA9A29B6B04}" dt="2023-10-10T13:07:27.100" v="10146" actId="207"/>
          <ac:spMkLst>
            <pc:docMk/>
            <pc:sldMk cId="725907441" sldId="303"/>
            <ac:spMk id="20" creationId="{79A1803E-FFF0-42A7-2F53-E90FEA1AF379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21" creationId="{25C7DCE4-1A05-526E-C6F1-B1D88E836F5B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22" creationId="{604BF6A7-476D-02CA-C9F9-829ED08D7BCE}"/>
          </ac:spMkLst>
        </pc:spChg>
        <pc:spChg chg="add del mod">
          <ac:chgData name="Aniket Chhabra" userId="598e0514-bef3-4e71-b6aa-f2edd6441cff" providerId="ADAL" clId="{1021BC5A-D872-4446-BDA8-1AA9A29B6B04}" dt="2023-10-10T05:29:45.483" v="6330" actId="478"/>
          <ac:spMkLst>
            <pc:docMk/>
            <pc:sldMk cId="725907441" sldId="303"/>
            <ac:spMk id="31" creationId="{B9BAF35A-4DDB-32DD-3821-3C472CF5991A}"/>
          </ac:spMkLst>
        </pc:spChg>
        <pc:spChg chg="add del mod">
          <ac:chgData name="Aniket Chhabra" userId="598e0514-bef3-4e71-b6aa-f2edd6441cff" providerId="ADAL" clId="{1021BC5A-D872-4446-BDA8-1AA9A29B6B04}" dt="2023-10-10T05:31:54.159" v="6379" actId="478"/>
          <ac:spMkLst>
            <pc:docMk/>
            <pc:sldMk cId="725907441" sldId="303"/>
            <ac:spMk id="32" creationId="{7C3C8593-7918-A85D-F885-780CDD8F4BEF}"/>
          </ac:spMkLst>
        </pc:spChg>
        <pc:spChg chg="add del mod">
          <ac:chgData name="Aniket Chhabra" userId="598e0514-bef3-4e71-b6aa-f2edd6441cff" providerId="ADAL" clId="{1021BC5A-D872-4446-BDA8-1AA9A29B6B04}" dt="2023-10-10T05:31:56.919" v="6382" actId="478"/>
          <ac:spMkLst>
            <pc:docMk/>
            <pc:sldMk cId="725907441" sldId="303"/>
            <ac:spMk id="33" creationId="{4176AE82-15A3-F47D-7973-CDD87AD956EB}"/>
          </ac:spMkLst>
        </pc:spChg>
        <pc:spChg chg="add mod">
          <ac:chgData name="Aniket Chhabra" userId="598e0514-bef3-4e71-b6aa-f2edd6441cff" providerId="ADAL" clId="{1021BC5A-D872-4446-BDA8-1AA9A29B6B04}" dt="2023-10-10T13:07:48.922" v="10147" actId="207"/>
          <ac:spMkLst>
            <pc:docMk/>
            <pc:sldMk cId="725907441" sldId="303"/>
            <ac:spMk id="34" creationId="{AAB2AA78-D96B-A0EA-82F3-B880AF67A4B1}"/>
          </ac:spMkLst>
        </pc:spChg>
        <pc:spChg chg="add del mod">
          <ac:chgData name="Aniket Chhabra" userId="598e0514-bef3-4e71-b6aa-f2edd6441cff" providerId="ADAL" clId="{1021BC5A-D872-4446-BDA8-1AA9A29B6B04}" dt="2023-10-10T05:35:27.635" v="6517" actId="478"/>
          <ac:spMkLst>
            <pc:docMk/>
            <pc:sldMk cId="725907441" sldId="303"/>
            <ac:spMk id="38" creationId="{D1510191-40AF-B8BA-96E5-5ABB284BC78A}"/>
          </ac:spMkLst>
        </pc:spChg>
        <pc:spChg chg="add del">
          <ac:chgData name="Aniket Chhabra" userId="598e0514-bef3-4e71-b6aa-f2edd6441cff" providerId="ADAL" clId="{1021BC5A-D872-4446-BDA8-1AA9A29B6B04}" dt="2023-10-10T05:36:21.664" v="6534" actId="22"/>
          <ac:spMkLst>
            <pc:docMk/>
            <pc:sldMk cId="725907441" sldId="303"/>
            <ac:spMk id="41" creationId="{1FC4EE13-71F8-9187-6476-4F82EEA64F24}"/>
          </ac:spMkLst>
        </pc:spChg>
        <pc:spChg chg="add del mod">
          <ac:chgData name="Aniket Chhabra" userId="598e0514-bef3-4e71-b6aa-f2edd6441cff" providerId="ADAL" clId="{1021BC5A-D872-4446-BDA8-1AA9A29B6B04}" dt="2023-10-10T05:36:36.122" v="6536"/>
          <ac:spMkLst>
            <pc:docMk/>
            <pc:sldMk cId="725907441" sldId="303"/>
            <ac:spMk id="42" creationId="{8E2FC238-0B6F-9415-E195-B7193CC19753}"/>
          </ac:spMkLst>
        </pc:spChg>
        <pc:spChg chg="add del mod">
          <ac:chgData name="Aniket Chhabra" userId="598e0514-bef3-4e71-b6aa-f2edd6441cff" providerId="ADAL" clId="{1021BC5A-D872-4446-BDA8-1AA9A29B6B04}" dt="2023-10-10T05:36:36.122" v="6536"/>
          <ac:spMkLst>
            <pc:docMk/>
            <pc:sldMk cId="725907441" sldId="303"/>
            <ac:spMk id="43" creationId="{BF2A6796-7CDF-D500-D556-9E93C62B2415}"/>
          </ac:spMkLst>
        </pc:spChg>
        <pc:spChg chg="add del mod">
          <ac:chgData name="Aniket Chhabra" userId="598e0514-bef3-4e71-b6aa-f2edd6441cff" providerId="ADAL" clId="{1021BC5A-D872-4446-BDA8-1AA9A29B6B04}" dt="2023-10-10T05:36:36.122" v="6536"/>
          <ac:spMkLst>
            <pc:docMk/>
            <pc:sldMk cId="725907441" sldId="303"/>
            <ac:spMk id="44" creationId="{4F3162AD-E9CB-2EB5-4023-E9DF6CF0CEA3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45" creationId="{841C8462-1965-0897-67CC-B94958163BA7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46" creationId="{981292EA-4BB4-9D26-CEE5-CAD6DF879526}"/>
          </ac:spMkLst>
        </pc:spChg>
        <pc:spChg chg="add mod">
          <ac:chgData name="Aniket Chhabra" userId="598e0514-bef3-4e71-b6aa-f2edd6441cff" providerId="ADAL" clId="{1021BC5A-D872-4446-BDA8-1AA9A29B6B04}" dt="2023-10-10T13:03:30.838" v="10079" actId="255"/>
          <ac:spMkLst>
            <pc:docMk/>
            <pc:sldMk cId="725907441" sldId="303"/>
            <ac:spMk id="47" creationId="{6AB17DE0-FC2A-F684-B4BF-764A1944E50E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48" creationId="{A0427E8E-B6ED-01AC-E43C-721A4710DAFA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49" creationId="{B6C0B65F-E904-10DF-ACDF-A27D5DC69679}"/>
          </ac:spMkLst>
        </pc:spChg>
        <pc:spChg chg="add mod">
          <ac:chgData name="Aniket Chhabra" userId="598e0514-bef3-4e71-b6aa-f2edd6441cff" providerId="ADAL" clId="{1021BC5A-D872-4446-BDA8-1AA9A29B6B04}" dt="2023-10-10T13:04:04.767" v="10085" actId="108"/>
          <ac:spMkLst>
            <pc:docMk/>
            <pc:sldMk cId="725907441" sldId="303"/>
            <ac:spMk id="50" creationId="{6DB3A297-FB58-E4B2-1688-7A45FEE4DE47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51" creationId="{73F49B9A-8B93-CB39-F4A1-BCFF99C9335B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52" creationId="{56472992-A41E-34F9-0FB9-9F090187C5FF}"/>
          </ac:spMkLst>
        </pc:spChg>
        <pc:spChg chg="add mod">
          <ac:chgData name="Aniket Chhabra" userId="598e0514-bef3-4e71-b6aa-f2edd6441cff" providerId="ADAL" clId="{1021BC5A-D872-4446-BDA8-1AA9A29B6B04}" dt="2023-10-10T13:05:29.803" v="10135" actId="108"/>
          <ac:spMkLst>
            <pc:docMk/>
            <pc:sldMk cId="725907441" sldId="303"/>
            <ac:spMk id="53" creationId="{BE81941C-C69A-51A1-F505-F295B57CEED2}"/>
          </ac:spMkLst>
        </pc:spChg>
        <pc:spChg chg="add del mod">
          <ac:chgData name="Aniket Chhabra" userId="598e0514-bef3-4e71-b6aa-f2edd6441cff" providerId="ADAL" clId="{1021BC5A-D872-4446-BDA8-1AA9A29B6B04}" dt="2023-10-10T06:17:28.855" v="7171" actId="478"/>
          <ac:spMkLst>
            <pc:docMk/>
            <pc:sldMk cId="725907441" sldId="303"/>
            <ac:spMk id="54" creationId="{40538FA2-E3DB-5AFE-EB7D-9CE29196FADD}"/>
          </ac:spMkLst>
        </pc:spChg>
        <pc:spChg chg="add del mod">
          <ac:chgData name="Aniket Chhabra" userId="598e0514-bef3-4e71-b6aa-f2edd6441cff" providerId="ADAL" clId="{1021BC5A-D872-4446-BDA8-1AA9A29B6B04}" dt="2023-10-10T06:17:28.855" v="7171" actId="478"/>
          <ac:spMkLst>
            <pc:docMk/>
            <pc:sldMk cId="725907441" sldId="303"/>
            <ac:spMk id="55" creationId="{26A2AE72-E454-FBF7-F46D-FCF790AF5CD6}"/>
          </ac:spMkLst>
        </pc:spChg>
        <pc:spChg chg="add del mod">
          <ac:chgData name="Aniket Chhabra" userId="598e0514-bef3-4e71-b6aa-f2edd6441cff" providerId="ADAL" clId="{1021BC5A-D872-4446-BDA8-1AA9A29B6B04}" dt="2023-10-10T06:17:28.855" v="7171" actId="478"/>
          <ac:spMkLst>
            <pc:docMk/>
            <pc:sldMk cId="725907441" sldId="303"/>
            <ac:spMk id="56" creationId="{32415B4C-2F9E-AA70-AE7E-07A13E6FD7B7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57" creationId="{9B32982A-2B99-F0FA-0F88-06ADF1258C49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58" creationId="{13C03C30-3CCB-81AE-88F0-1362BB82CD8D}"/>
          </ac:spMkLst>
        </pc:spChg>
        <pc:spChg chg="add mod">
          <ac:chgData name="Aniket Chhabra" userId="598e0514-bef3-4e71-b6aa-f2edd6441cff" providerId="ADAL" clId="{1021BC5A-D872-4446-BDA8-1AA9A29B6B04}" dt="2023-10-10T13:03:56.373" v="10083" actId="255"/>
          <ac:spMkLst>
            <pc:docMk/>
            <pc:sldMk cId="725907441" sldId="303"/>
            <ac:spMk id="59" creationId="{6558325B-E8AA-CA37-AE33-228B365D5F79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0" creationId="{06FD98C9-12AD-59AB-737A-2F5C4F2FC900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1" creationId="{88EF48E1-BD8F-F04C-B904-2C997491E8DB}"/>
          </ac:spMkLst>
        </pc:spChg>
        <pc:spChg chg="add mod">
          <ac:chgData name="Aniket Chhabra" userId="598e0514-bef3-4e71-b6aa-f2edd6441cff" providerId="ADAL" clId="{1021BC5A-D872-4446-BDA8-1AA9A29B6B04}" dt="2023-10-10T13:04:01.390" v="10084" actId="255"/>
          <ac:spMkLst>
            <pc:docMk/>
            <pc:sldMk cId="725907441" sldId="303"/>
            <ac:spMk id="62" creationId="{FDA3B4B5-74B7-6206-4524-F776087CE351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5" creationId="{47FC3BEF-2D27-F80D-558B-A62890911F41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6" creationId="{A79230C3-9F1C-BF67-8E69-D74A67D2B386}"/>
          </ac:spMkLst>
        </pc:spChg>
        <pc:spChg chg="add mod">
          <ac:chgData name="Aniket Chhabra" userId="598e0514-bef3-4e71-b6aa-f2edd6441cff" providerId="ADAL" clId="{1021BC5A-D872-4446-BDA8-1AA9A29B6B04}" dt="2023-10-10T13:03:38.580" v="10080" actId="255"/>
          <ac:spMkLst>
            <pc:docMk/>
            <pc:sldMk cId="725907441" sldId="303"/>
            <ac:spMk id="67" creationId="{A7E36C15-ECC5-7F18-F59F-11502FEE8467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8" creationId="{288F5779-83F4-6EBE-0177-2A7F2A0CB4B0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69" creationId="{3EEE34D6-C62E-75D0-9E02-FC4949253268}"/>
          </ac:spMkLst>
        </pc:spChg>
        <pc:spChg chg="add mod">
          <ac:chgData name="Aniket Chhabra" userId="598e0514-bef3-4e71-b6aa-f2edd6441cff" providerId="ADAL" clId="{1021BC5A-D872-4446-BDA8-1AA9A29B6B04}" dt="2023-10-10T13:04:08.634" v="10086" actId="108"/>
          <ac:spMkLst>
            <pc:docMk/>
            <pc:sldMk cId="725907441" sldId="303"/>
            <ac:spMk id="70" creationId="{28C2BDBB-D94C-5870-28BD-6EB28C330581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1" creationId="{3D9EE141-9B40-8F35-5419-E0C3B2861088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2" creationId="{0C0DAF27-8E6E-3D1F-D484-E681EDBABE22}"/>
          </ac:spMkLst>
        </pc:spChg>
        <pc:spChg chg="add mod">
          <ac:chgData name="Aniket Chhabra" userId="598e0514-bef3-4e71-b6aa-f2edd6441cff" providerId="ADAL" clId="{1021BC5A-D872-4446-BDA8-1AA9A29B6B04}" dt="2023-10-10T13:05:33.202" v="10136" actId="108"/>
          <ac:spMkLst>
            <pc:docMk/>
            <pc:sldMk cId="725907441" sldId="303"/>
            <ac:spMk id="73" creationId="{567157E0-E7C1-8789-3D00-22E8B4D427F0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4" creationId="{C3499C72-B848-1967-9C73-64031D1D1364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5" creationId="{9391EE9D-4FCA-9A5D-CD14-4A82D00C395E}"/>
          </ac:spMkLst>
        </pc:spChg>
        <pc:spChg chg="add mod">
          <ac:chgData name="Aniket Chhabra" userId="598e0514-bef3-4e71-b6aa-f2edd6441cff" providerId="ADAL" clId="{1021BC5A-D872-4446-BDA8-1AA9A29B6B04}" dt="2023-10-10T13:05:36.226" v="10137" actId="108"/>
          <ac:spMkLst>
            <pc:docMk/>
            <pc:sldMk cId="725907441" sldId="303"/>
            <ac:spMk id="76" creationId="{92D2F62B-EE6E-7B76-F9DB-0291F2B2577B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7" creationId="{B7340D52-00EF-FC64-18B4-06F2F3031708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78" creationId="{C5AC86BB-66F1-54AD-0EF7-906B26C20330}"/>
          </ac:spMkLst>
        </pc:spChg>
        <pc:spChg chg="add mod">
          <ac:chgData name="Aniket Chhabra" userId="598e0514-bef3-4e71-b6aa-f2edd6441cff" providerId="ADAL" clId="{1021BC5A-D872-4446-BDA8-1AA9A29B6B04}" dt="2023-10-10T13:05:39.459" v="10138" actId="108"/>
          <ac:spMkLst>
            <pc:docMk/>
            <pc:sldMk cId="725907441" sldId="303"/>
            <ac:spMk id="79" creationId="{017E00AE-E8AF-EF94-3F82-DAD93946166A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83" creationId="{C1F58CCB-3FBD-F64B-25ED-818EF2003AB6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84" creationId="{187C288F-59A1-8747-6729-480F56271804}"/>
          </ac:spMkLst>
        </pc:spChg>
        <pc:spChg chg="add mod">
          <ac:chgData name="Aniket Chhabra" userId="598e0514-bef3-4e71-b6aa-f2edd6441cff" providerId="ADAL" clId="{1021BC5A-D872-4446-BDA8-1AA9A29B6B04}" dt="2023-10-10T13:04:49.447" v="10100" actId="20577"/>
          <ac:spMkLst>
            <pc:docMk/>
            <pc:sldMk cId="725907441" sldId="303"/>
            <ac:spMk id="85" creationId="{2DC77303-C2ED-A04D-7F0C-3455A2CD59BB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86" creationId="{363D115A-A2DF-9C55-D31F-3F97590CCA41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87" creationId="{93E80DDC-656F-263A-3D99-B18C3FF47D45}"/>
          </ac:spMkLst>
        </pc:spChg>
        <pc:spChg chg="add mod">
          <ac:chgData name="Aniket Chhabra" userId="598e0514-bef3-4e71-b6aa-f2edd6441cff" providerId="ADAL" clId="{1021BC5A-D872-4446-BDA8-1AA9A29B6B04}" dt="2023-10-10T13:05:24.328" v="10134" actId="108"/>
          <ac:spMkLst>
            <pc:docMk/>
            <pc:sldMk cId="725907441" sldId="303"/>
            <ac:spMk id="88" creationId="{E6234437-723A-C537-31C0-D4582ABF35BB}"/>
          </ac:spMkLst>
        </pc:spChg>
        <pc:spChg chg="add mod">
          <ac:chgData name="Aniket Chhabra" userId="598e0514-bef3-4e71-b6aa-f2edd6441cff" providerId="ADAL" clId="{1021BC5A-D872-4446-BDA8-1AA9A29B6B04}" dt="2023-10-10T13:02:06.468" v="10069" actId="1035"/>
          <ac:spMkLst>
            <pc:docMk/>
            <pc:sldMk cId="725907441" sldId="303"/>
            <ac:spMk id="89" creationId="{1E92350C-310B-415C-5789-70E793972A0B}"/>
          </ac:spMkLst>
        </pc:spChg>
        <pc:spChg chg="add del mod">
          <ac:chgData name="Aniket Chhabra" userId="598e0514-bef3-4e71-b6aa-f2edd6441cff" providerId="ADAL" clId="{1021BC5A-D872-4446-BDA8-1AA9A29B6B04}" dt="2023-10-10T09:48:58.772" v="7806" actId="478"/>
          <ac:spMkLst>
            <pc:docMk/>
            <pc:sldMk cId="725907441" sldId="303"/>
            <ac:spMk id="90" creationId="{90B085A9-59F2-44BA-6B9B-87699F15FD48}"/>
          </ac:spMkLst>
        </pc:spChg>
        <pc:spChg chg="add del mod">
          <ac:chgData name="Aniket Chhabra" userId="598e0514-bef3-4e71-b6aa-f2edd6441cff" providerId="ADAL" clId="{1021BC5A-D872-4446-BDA8-1AA9A29B6B04}" dt="2023-10-10T09:48:18.081" v="7803" actId="478"/>
          <ac:spMkLst>
            <pc:docMk/>
            <pc:sldMk cId="725907441" sldId="303"/>
            <ac:spMk id="91" creationId="{1571FBC5-539D-517B-937D-75E9AC50578F}"/>
          </ac:spMkLst>
        </pc:spChg>
        <pc:spChg chg="add del mod">
          <ac:chgData name="Aniket Chhabra" userId="598e0514-bef3-4e71-b6aa-f2edd6441cff" providerId="ADAL" clId="{1021BC5A-D872-4446-BDA8-1AA9A29B6B04}" dt="2023-10-10T09:48:18.081" v="7803" actId="478"/>
          <ac:spMkLst>
            <pc:docMk/>
            <pc:sldMk cId="725907441" sldId="303"/>
            <ac:spMk id="92" creationId="{443CD1C8-9FFD-D1A3-9CD0-EFE11009BC90}"/>
          </ac:spMkLst>
        </pc:spChg>
        <pc:spChg chg="add mod">
          <ac:chgData name="Aniket Chhabra" userId="598e0514-bef3-4e71-b6aa-f2edd6441cff" providerId="ADAL" clId="{1021BC5A-D872-4446-BDA8-1AA9A29B6B04}" dt="2023-10-10T13:05:12.492" v="10133" actId="1038"/>
          <ac:spMkLst>
            <pc:docMk/>
            <pc:sldMk cId="725907441" sldId="303"/>
            <ac:spMk id="93" creationId="{5C38C545-A6E0-E37D-14B7-B8BA388D50B0}"/>
          </ac:spMkLst>
        </pc:spChg>
        <pc:spChg chg="add del mod">
          <ac:chgData name="Aniket Chhabra" userId="598e0514-bef3-4e71-b6aa-f2edd6441cff" providerId="ADAL" clId="{1021BC5A-D872-4446-BDA8-1AA9A29B6B04}" dt="2023-10-10T13:05:05.502" v="10129" actId="1038"/>
          <ac:spMkLst>
            <pc:docMk/>
            <pc:sldMk cId="725907441" sldId="303"/>
            <ac:spMk id="94" creationId="{63491642-30C3-1D9B-2338-69F2177FE019}"/>
          </ac:spMkLst>
        </pc:spChg>
        <pc:graphicFrameChg chg="add del mod modGraphic">
          <ac:chgData name="Aniket Chhabra" userId="598e0514-bef3-4e71-b6aa-f2edd6441cff" providerId="ADAL" clId="{1021BC5A-D872-4446-BDA8-1AA9A29B6B04}" dt="2023-10-10T04:29:58.961" v="6180" actId="478"/>
          <ac:graphicFrameMkLst>
            <pc:docMk/>
            <pc:sldMk cId="725907441" sldId="303"/>
            <ac:graphicFrameMk id="6" creationId="{7B10A843-95BF-A588-4B3E-6802E5ED5CB3}"/>
          </ac:graphicFrameMkLst>
        </pc:graphicFrameChg>
        <pc:picChg chg="del">
          <ac:chgData name="Aniket Chhabra" userId="598e0514-bef3-4e71-b6aa-f2edd6441cff" providerId="ADAL" clId="{1021BC5A-D872-4446-BDA8-1AA9A29B6B04}" dt="2023-10-10T02:39:30.015" v="3876" actId="478"/>
          <ac:picMkLst>
            <pc:docMk/>
            <pc:sldMk cId="725907441" sldId="303"/>
            <ac:picMk id="2" creationId="{0DDEF8AE-B763-354E-46F8-0995525C0269}"/>
          </ac:picMkLst>
        </pc:picChg>
        <pc:cxnChg chg="add del mod">
          <ac:chgData name="Aniket Chhabra" userId="598e0514-bef3-4e71-b6aa-f2edd6441cff" providerId="ADAL" clId="{1021BC5A-D872-4446-BDA8-1AA9A29B6B04}" dt="2023-10-10T05:21:48.153" v="6191" actId="478"/>
          <ac:cxnSpMkLst>
            <pc:docMk/>
            <pc:sldMk cId="725907441" sldId="303"/>
            <ac:cxnSpMk id="7" creationId="{711CA932-9216-959F-42AD-1A06AF1971A3}"/>
          </ac:cxnSpMkLst>
        </pc:cxnChg>
        <pc:cxnChg chg="add del mod">
          <ac:chgData name="Aniket Chhabra" userId="598e0514-bef3-4e71-b6aa-f2edd6441cff" providerId="ADAL" clId="{1021BC5A-D872-4446-BDA8-1AA9A29B6B04}" dt="2023-10-10T05:21:48.153" v="6191" actId="478"/>
          <ac:cxnSpMkLst>
            <pc:docMk/>
            <pc:sldMk cId="725907441" sldId="303"/>
            <ac:cxnSpMk id="9" creationId="{A8C883CC-54B2-CF4D-0B73-235031798D13}"/>
          </ac:cxnSpMkLst>
        </pc:cxnChg>
        <pc:cxnChg chg="add del mod">
          <ac:chgData name="Aniket Chhabra" userId="598e0514-bef3-4e71-b6aa-f2edd6441cff" providerId="ADAL" clId="{1021BC5A-D872-4446-BDA8-1AA9A29B6B04}" dt="2023-10-10T05:21:48.153" v="6191" actId="478"/>
          <ac:cxnSpMkLst>
            <pc:docMk/>
            <pc:sldMk cId="725907441" sldId="303"/>
            <ac:cxnSpMk id="10" creationId="{F2AD16E4-E8C0-3AC2-F9ED-6C1A4923D107}"/>
          </ac:cxnSpMkLst>
        </pc:cxnChg>
        <pc:cxnChg chg="add mod">
          <ac:chgData name="Aniket Chhabra" userId="598e0514-bef3-4e71-b6aa-f2edd6441cff" providerId="ADAL" clId="{1021BC5A-D872-4446-BDA8-1AA9A29B6B04}" dt="2023-10-10T13:02:06.468" v="10069" actId="1035"/>
          <ac:cxnSpMkLst>
            <pc:docMk/>
            <pc:sldMk cId="725907441" sldId="303"/>
            <ac:cxnSpMk id="23" creationId="{A88A2793-EAC7-E106-C5BE-EB770AD595D4}"/>
          </ac:cxnSpMkLst>
        </pc:cxnChg>
        <pc:cxnChg chg="add mod">
          <ac:chgData name="Aniket Chhabra" userId="598e0514-bef3-4e71-b6aa-f2edd6441cff" providerId="ADAL" clId="{1021BC5A-D872-4446-BDA8-1AA9A29B6B04}" dt="2023-10-10T13:02:06.468" v="10069" actId="1035"/>
          <ac:cxnSpMkLst>
            <pc:docMk/>
            <pc:sldMk cId="725907441" sldId="303"/>
            <ac:cxnSpMk id="24" creationId="{00AB6853-D8C1-9726-E04B-7DB0035EBD99}"/>
          </ac:cxnSpMkLst>
        </pc:cxnChg>
        <pc:cxnChg chg="add mod">
          <ac:chgData name="Aniket Chhabra" userId="598e0514-bef3-4e71-b6aa-f2edd6441cff" providerId="ADAL" clId="{1021BC5A-D872-4446-BDA8-1AA9A29B6B04}" dt="2023-10-10T13:02:06.468" v="10069" actId="1035"/>
          <ac:cxnSpMkLst>
            <pc:docMk/>
            <pc:sldMk cId="725907441" sldId="303"/>
            <ac:cxnSpMk id="25" creationId="{209FD13A-A536-BB9F-4E58-9125772298FD}"/>
          </ac:cxnSpMkLst>
        </pc:cxnChg>
        <pc:cxnChg chg="add mod">
          <ac:chgData name="Aniket Chhabra" userId="598e0514-bef3-4e71-b6aa-f2edd6441cff" providerId="ADAL" clId="{1021BC5A-D872-4446-BDA8-1AA9A29B6B04}" dt="2023-10-10T13:02:06.468" v="10069" actId="1035"/>
          <ac:cxnSpMkLst>
            <pc:docMk/>
            <pc:sldMk cId="725907441" sldId="303"/>
            <ac:cxnSpMk id="28" creationId="{20874DAF-8B25-65FD-F125-83595FE9933A}"/>
          </ac:cxnSpMkLst>
        </pc:cxnChg>
        <pc:cxnChg chg="add mod">
          <ac:chgData name="Aniket Chhabra" userId="598e0514-bef3-4e71-b6aa-f2edd6441cff" providerId="ADAL" clId="{1021BC5A-D872-4446-BDA8-1AA9A29B6B04}" dt="2023-10-10T13:02:06.468" v="10069" actId="1035"/>
          <ac:cxnSpMkLst>
            <pc:docMk/>
            <pc:sldMk cId="725907441" sldId="303"/>
            <ac:cxnSpMk id="35" creationId="{D34DEFFC-D7E7-61BC-1C31-AA9B97CB335F}"/>
          </ac:cxnSpMkLst>
        </pc:cxnChg>
      </pc:sldChg>
      <pc:sldChg chg="modSp add mod">
        <pc:chgData name="Aniket Chhabra" userId="598e0514-bef3-4e71-b6aa-f2edd6441cff" providerId="ADAL" clId="{1021BC5A-D872-4446-BDA8-1AA9A29B6B04}" dt="2023-10-10T13:12:12.017" v="10278" actId="1076"/>
        <pc:sldMkLst>
          <pc:docMk/>
          <pc:sldMk cId="1526811005" sldId="304"/>
        </pc:sldMkLst>
        <pc:spChg chg="mod">
          <ac:chgData name="Aniket Chhabra" userId="598e0514-bef3-4e71-b6aa-f2edd6441cff" providerId="ADAL" clId="{1021BC5A-D872-4446-BDA8-1AA9A29B6B04}" dt="2023-10-10T13:12:12.017" v="10278" actId="1076"/>
          <ac:spMkLst>
            <pc:docMk/>
            <pc:sldMk cId="1526811005" sldId="304"/>
            <ac:spMk id="234" creationId="{00000000-0000-0000-0000-000000000000}"/>
          </ac:spMkLst>
        </pc:spChg>
      </pc:sldChg>
      <pc:sldChg chg="addSp delSp modSp add mod">
        <pc:chgData name="Aniket Chhabra" userId="598e0514-bef3-4e71-b6aa-f2edd6441cff" providerId="ADAL" clId="{1021BC5A-D872-4446-BDA8-1AA9A29B6B04}" dt="2023-10-10T13:12:21.199" v="10279" actId="1076"/>
        <pc:sldMkLst>
          <pc:docMk/>
          <pc:sldMk cId="3126024632" sldId="305"/>
        </pc:sldMkLst>
        <pc:spChg chg="del">
          <ac:chgData name="Aniket Chhabra" userId="598e0514-bef3-4e71-b6aa-f2edd6441cff" providerId="ADAL" clId="{1021BC5A-D872-4446-BDA8-1AA9A29B6B04}" dt="2023-10-10T02:44:10.993" v="3883" actId="478"/>
          <ac:spMkLst>
            <pc:docMk/>
            <pc:sldMk cId="3126024632" sldId="305"/>
            <ac:spMk id="4" creationId="{E030A933-EDD5-98EE-E3A7-69E4B701C975}"/>
          </ac:spMkLst>
        </pc:spChg>
        <pc:spChg chg="add mod">
          <ac:chgData name="Aniket Chhabra" userId="598e0514-bef3-4e71-b6aa-f2edd6441cff" providerId="ADAL" clId="{1021BC5A-D872-4446-BDA8-1AA9A29B6B04}" dt="2023-10-10T02:57:49.896" v="4447" actId="1036"/>
          <ac:spMkLst>
            <pc:docMk/>
            <pc:sldMk cId="3126024632" sldId="305"/>
            <ac:spMk id="5" creationId="{24296A0B-4F20-B880-22A4-F35E00F5E717}"/>
          </ac:spMkLst>
        </pc:spChg>
        <pc:spChg chg="add del mod">
          <ac:chgData name="Aniket Chhabra" userId="598e0514-bef3-4e71-b6aa-f2edd6441cff" providerId="ADAL" clId="{1021BC5A-D872-4446-BDA8-1AA9A29B6B04}" dt="2023-10-10T02:57:49.896" v="4447" actId="1036"/>
          <ac:spMkLst>
            <pc:docMk/>
            <pc:sldMk cId="3126024632" sldId="305"/>
            <ac:spMk id="7" creationId="{FCA801A7-68FD-5DA5-AC70-7266A477F33C}"/>
          </ac:spMkLst>
        </pc:spChg>
        <pc:spChg chg="mod">
          <ac:chgData name="Aniket Chhabra" userId="598e0514-bef3-4e71-b6aa-f2edd6441cff" providerId="ADAL" clId="{1021BC5A-D872-4446-BDA8-1AA9A29B6B04}" dt="2023-10-10T13:12:21.199" v="10279" actId="1076"/>
          <ac:spMkLst>
            <pc:docMk/>
            <pc:sldMk cId="3126024632" sldId="305"/>
            <ac:spMk id="8" creationId="{BBD3E562-02C7-567D-BA9E-C43DD3891488}"/>
          </ac:spMkLst>
        </pc:spChg>
        <pc:spChg chg="add del mod">
          <ac:chgData name="Aniket Chhabra" userId="598e0514-bef3-4e71-b6aa-f2edd6441cff" providerId="ADAL" clId="{1021BC5A-D872-4446-BDA8-1AA9A29B6B04}" dt="2023-10-10T10:21:36.592" v="8393" actId="478"/>
          <ac:spMkLst>
            <pc:docMk/>
            <pc:sldMk cId="3126024632" sldId="305"/>
            <ac:spMk id="9" creationId="{01DF8669-ACB7-25A1-1CCE-5BCF4011553F}"/>
          </ac:spMkLst>
        </pc:spChg>
        <pc:graphicFrameChg chg="add del mod modGraphic">
          <ac:chgData name="Aniket Chhabra" userId="598e0514-bef3-4e71-b6aa-f2edd6441cff" providerId="ADAL" clId="{1021BC5A-D872-4446-BDA8-1AA9A29B6B04}" dt="2023-10-10T02:48:06.213" v="3938" actId="478"/>
          <ac:graphicFrameMkLst>
            <pc:docMk/>
            <pc:sldMk cId="3126024632" sldId="305"/>
            <ac:graphicFrameMk id="2" creationId="{76927A71-4E05-12E2-9482-7FBA16875CAD}"/>
          </ac:graphicFrameMkLst>
        </pc:graphicFrameChg>
        <pc:graphicFrameChg chg="add mod modGraphic">
          <ac:chgData name="Aniket Chhabra" userId="598e0514-bef3-4e71-b6aa-f2edd6441cff" providerId="ADAL" clId="{1021BC5A-D872-4446-BDA8-1AA9A29B6B04}" dt="2023-10-10T02:57:49.896" v="4447" actId="1036"/>
          <ac:graphicFrameMkLst>
            <pc:docMk/>
            <pc:sldMk cId="3126024632" sldId="305"/>
            <ac:graphicFrameMk id="3" creationId="{7BF45503-142F-7503-2CDB-1915D8F93AD3}"/>
          </ac:graphicFrameMkLst>
        </pc:graphicFrameChg>
        <pc:cxnChg chg="add mod">
          <ac:chgData name="Aniket Chhabra" userId="598e0514-bef3-4e71-b6aa-f2edd6441cff" providerId="ADAL" clId="{1021BC5A-D872-4446-BDA8-1AA9A29B6B04}" dt="2023-10-10T02:57:49.896" v="4447" actId="1036"/>
          <ac:cxnSpMkLst>
            <pc:docMk/>
            <pc:sldMk cId="3126024632" sldId="305"/>
            <ac:cxnSpMk id="6" creationId="{A8D56C07-57E1-E6E5-B864-8FAA6916D3E4}"/>
          </ac:cxnSpMkLst>
        </pc:cxnChg>
      </pc:sldChg>
      <pc:sldChg chg="add del">
        <pc:chgData name="Aniket Chhabra" userId="598e0514-bef3-4e71-b6aa-f2edd6441cff" providerId="ADAL" clId="{1021BC5A-D872-4446-BDA8-1AA9A29B6B04}" dt="2023-10-10T02:59:26.779" v="4589" actId="2696"/>
        <pc:sldMkLst>
          <pc:docMk/>
          <pc:sldMk cId="1257211597" sldId="306"/>
        </pc:sldMkLst>
      </pc:sldChg>
      <pc:sldChg chg="addSp delSp modSp add mod">
        <pc:chgData name="Aniket Chhabra" userId="598e0514-bef3-4e71-b6aa-f2edd6441cff" providerId="ADAL" clId="{1021BC5A-D872-4446-BDA8-1AA9A29B6B04}" dt="2023-10-10T13:12:50.852" v="10307" actId="1035"/>
        <pc:sldMkLst>
          <pc:docMk/>
          <pc:sldMk cId="441910051" sldId="307"/>
        </pc:sldMkLst>
        <pc:spChg chg="mod">
          <ac:chgData name="Aniket Chhabra" userId="598e0514-bef3-4e71-b6aa-f2edd6441cff" providerId="ADAL" clId="{1021BC5A-D872-4446-BDA8-1AA9A29B6B04}" dt="2023-10-10T13:12:34.763" v="10281" actId="1076"/>
          <ac:spMkLst>
            <pc:docMk/>
            <pc:sldMk cId="441910051" sldId="307"/>
            <ac:spMk id="5" creationId="{24296A0B-4F20-B880-22A4-F35E00F5E717}"/>
          </ac:spMkLst>
        </pc:spChg>
        <pc:spChg chg="del">
          <ac:chgData name="Aniket Chhabra" userId="598e0514-bef3-4e71-b6aa-f2edd6441cff" providerId="ADAL" clId="{1021BC5A-D872-4446-BDA8-1AA9A29B6B04}" dt="2023-10-10T03:00:56.631" v="4751" actId="478"/>
          <ac:spMkLst>
            <pc:docMk/>
            <pc:sldMk cId="441910051" sldId="307"/>
            <ac:spMk id="7" creationId="{FCA801A7-68FD-5DA5-AC70-7266A477F33C}"/>
          </ac:spMkLst>
        </pc:spChg>
        <pc:spChg chg="mod">
          <ac:chgData name="Aniket Chhabra" userId="598e0514-bef3-4e71-b6aa-f2edd6441cff" providerId="ADAL" clId="{1021BC5A-D872-4446-BDA8-1AA9A29B6B04}" dt="2023-10-10T13:12:27.828" v="10280" actId="1076"/>
          <ac:spMkLst>
            <pc:docMk/>
            <pc:sldMk cId="441910051" sldId="307"/>
            <ac:spMk id="8" creationId="{BBD3E562-02C7-567D-BA9E-C43DD3891488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1" creationId="{04C9D180-F5E8-81A8-0D81-E150C1D7E142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2" creationId="{D8775ACF-F343-3EE5-DF6F-D23789743E55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3" creationId="{0D2D4C36-BCD5-B907-5A89-01F53D13F731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4" creationId="{5FD1FBB3-3FFD-1902-174D-9234F384FBF9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5" creationId="{D2BB8EBA-65F7-F53D-F836-0E392BEAC232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6" creationId="{2A7AB8A2-F92E-8DCA-FB6C-1091535FD9F8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7" creationId="{B0A08411-83E0-E1C3-D14B-2AD946E20FBC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8" creationId="{BD9D439D-AF73-4BA7-603C-5127B6C653A1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19" creationId="{F90D0087-44A4-3B15-162E-80F2F7B560D8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0" creationId="{B6687BB9-1140-84F7-5F89-50925A8FE662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1" creationId="{D3AF316B-187B-0633-8998-9B9E33050B50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2" creationId="{FD871D14-D493-60E9-B8C6-080BF5F24A03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3" creationId="{7B944967-77D3-6B48-65A3-2F125BB84CC7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4" creationId="{D6453C48-DF60-F45F-5D0F-D3F336086481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5" creationId="{8957FA54-6623-4495-FA40-941D0268EF42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6" creationId="{D5F32158-850C-923F-0C0E-3584B84B10DE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7" creationId="{03177FA9-42D9-0645-E4BD-F6B05AE49C16}"/>
          </ac:spMkLst>
        </pc:spChg>
        <pc:spChg chg="add mod">
          <ac:chgData name="Aniket Chhabra" userId="598e0514-bef3-4e71-b6aa-f2edd6441cff" providerId="ADAL" clId="{1021BC5A-D872-4446-BDA8-1AA9A29B6B04}" dt="2023-10-10T13:12:50.852" v="10307" actId="1035"/>
          <ac:spMkLst>
            <pc:docMk/>
            <pc:sldMk cId="441910051" sldId="307"/>
            <ac:spMk id="28" creationId="{1CBC6EDE-7F6A-67A0-BEAA-26DD44161251}"/>
          </ac:spMkLst>
        </pc:spChg>
        <pc:graphicFrameChg chg="del modGraphic">
          <ac:chgData name="Aniket Chhabra" userId="598e0514-bef3-4e71-b6aa-f2edd6441cff" providerId="ADAL" clId="{1021BC5A-D872-4446-BDA8-1AA9A29B6B04}" dt="2023-10-10T02:59:50.600" v="4603" actId="478"/>
          <ac:graphicFrameMkLst>
            <pc:docMk/>
            <pc:sldMk cId="441910051" sldId="307"/>
            <ac:graphicFrameMk id="3" creationId="{7BF45503-142F-7503-2CDB-1915D8F93AD3}"/>
          </ac:graphicFrameMkLst>
        </pc:graphicFrameChg>
        <pc:graphicFrameChg chg="add del mod modGraphic">
          <ac:chgData name="Aniket Chhabra" userId="598e0514-bef3-4e71-b6aa-f2edd6441cff" providerId="ADAL" clId="{1021BC5A-D872-4446-BDA8-1AA9A29B6B04}" dt="2023-10-10T03:37:04.088" v="5198" actId="478"/>
          <ac:graphicFrameMkLst>
            <pc:docMk/>
            <pc:sldMk cId="441910051" sldId="307"/>
            <ac:graphicFrameMk id="4" creationId="{3DB8CC66-DC0B-16F2-A051-72CD737ADF37}"/>
          </ac:graphicFrameMkLst>
        </pc:graphicFrameChg>
        <pc:graphicFrameChg chg="add mod modGraphic">
          <ac:chgData name="Aniket Chhabra" userId="598e0514-bef3-4e71-b6aa-f2edd6441cff" providerId="ADAL" clId="{1021BC5A-D872-4446-BDA8-1AA9A29B6B04}" dt="2023-10-10T13:12:50.852" v="10307" actId="1035"/>
          <ac:graphicFrameMkLst>
            <pc:docMk/>
            <pc:sldMk cId="441910051" sldId="307"/>
            <ac:graphicFrameMk id="9" creationId="{C7EDA76C-4279-9CCA-C8B6-C3AD040E5F46}"/>
          </ac:graphicFrameMkLst>
        </pc:graphicFrameChg>
        <pc:graphicFrameChg chg="add del mod modGraphic">
          <ac:chgData name="Aniket Chhabra" userId="598e0514-bef3-4e71-b6aa-f2edd6441cff" providerId="ADAL" clId="{1021BC5A-D872-4446-BDA8-1AA9A29B6B04}" dt="2023-10-10T03:07:09.973" v="5010" actId="478"/>
          <ac:graphicFrameMkLst>
            <pc:docMk/>
            <pc:sldMk cId="441910051" sldId="307"/>
            <ac:graphicFrameMk id="10" creationId="{B2D0CFAB-E4B8-4780-52F9-9CA2BE7BAE2D}"/>
          </ac:graphicFrameMkLst>
        </pc:graphicFrameChg>
        <pc:cxnChg chg="mod">
          <ac:chgData name="Aniket Chhabra" userId="598e0514-bef3-4e71-b6aa-f2edd6441cff" providerId="ADAL" clId="{1021BC5A-D872-4446-BDA8-1AA9A29B6B04}" dt="2023-10-10T13:12:42.778" v="10297" actId="1035"/>
          <ac:cxnSpMkLst>
            <pc:docMk/>
            <pc:sldMk cId="441910051" sldId="307"/>
            <ac:cxnSpMk id="6" creationId="{A8D56C07-57E1-E6E5-B864-8FAA6916D3E4}"/>
          </ac:cxnSpMkLst>
        </pc:cxnChg>
      </pc:sldChg>
      <pc:sldChg chg="addSp delSp modSp add del mod">
        <pc:chgData name="Aniket Chhabra" userId="598e0514-bef3-4e71-b6aa-f2edd6441cff" providerId="ADAL" clId="{1021BC5A-D872-4446-BDA8-1AA9A29B6B04}" dt="2023-10-10T10:21:41.263" v="8394" actId="2696"/>
        <pc:sldMkLst>
          <pc:docMk/>
          <pc:sldMk cId="935695801" sldId="308"/>
        </pc:sldMkLst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2" creationId="{58971D1F-9D63-253D-73A4-9716C3382CE4}"/>
          </ac:spMkLst>
        </pc:spChg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3" creationId="{C830BCCA-2050-B2AD-8761-9EB488F8F156}"/>
          </ac:spMkLst>
        </pc:spChg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7" creationId="{AF76643A-0405-7ADE-6C48-BD846D8A3126}"/>
          </ac:spMkLst>
        </pc:spChg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10" creationId="{CB7C7AB8-8661-5040-1AC2-71D89796C82E}"/>
          </ac:spMkLst>
        </pc:spChg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11" creationId="{9168AAF0-5653-4B2E-C53F-1B8E4243BAC2}"/>
          </ac:spMkLst>
        </pc:spChg>
        <pc:spChg chg="add del mod">
          <ac:chgData name="Aniket Chhabra" userId="598e0514-bef3-4e71-b6aa-f2edd6441cff" providerId="ADAL" clId="{1021BC5A-D872-4446-BDA8-1AA9A29B6B04}" dt="2023-10-10T03:49:42.486" v="5698" actId="478"/>
          <ac:spMkLst>
            <pc:docMk/>
            <pc:sldMk cId="935695801" sldId="308"/>
            <ac:spMk id="12" creationId="{4BA0C6FD-B4A5-AAD1-FB57-34F2143A3503}"/>
          </ac:spMkLst>
        </pc:spChg>
        <pc:spChg chg="add del mod">
          <ac:chgData name="Aniket Chhabra" userId="598e0514-bef3-4e71-b6aa-f2edd6441cff" providerId="ADAL" clId="{1021BC5A-D872-4446-BDA8-1AA9A29B6B04}" dt="2023-10-10T10:21:31.436" v="8392" actId="478"/>
          <ac:spMkLst>
            <pc:docMk/>
            <pc:sldMk cId="935695801" sldId="308"/>
            <ac:spMk id="13" creationId="{8352DDB2-EFB5-2770-2418-234D8C4D530E}"/>
          </ac:spMkLst>
        </pc:spChg>
        <pc:graphicFrameChg chg="mod">
          <ac:chgData name="Aniket Chhabra" userId="598e0514-bef3-4e71-b6aa-f2edd6441cff" providerId="ADAL" clId="{1021BC5A-D872-4446-BDA8-1AA9A29B6B04}" dt="2023-10-10T03:37:00.011" v="5197" actId="1076"/>
          <ac:graphicFrameMkLst>
            <pc:docMk/>
            <pc:sldMk cId="935695801" sldId="308"/>
            <ac:graphicFrameMk id="4" creationId="{3DB8CC66-DC0B-16F2-A051-72CD737ADF37}"/>
          </ac:graphicFrameMkLst>
        </pc:graphicFrameChg>
        <pc:graphicFrameChg chg="del">
          <ac:chgData name="Aniket Chhabra" userId="598e0514-bef3-4e71-b6aa-f2edd6441cff" providerId="ADAL" clId="{1021BC5A-D872-4446-BDA8-1AA9A29B6B04}" dt="2023-10-10T03:36:56.021" v="5196" actId="478"/>
          <ac:graphicFrameMkLst>
            <pc:docMk/>
            <pc:sldMk cId="935695801" sldId="308"/>
            <ac:graphicFrameMk id="9" creationId="{C7EDA76C-4279-9CCA-C8B6-C3AD040E5F46}"/>
          </ac:graphicFrameMkLst>
        </pc:graphicFrameChg>
      </pc:sldChg>
      <pc:sldChg chg="add del">
        <pc:chgData name="Aniket Chhabra" userId="598e0514-bef3-4e71-b6aa-f2edd6441cff" providerId="ADAL" clId="{1021BC5A-D872-4446-BDA8-1AA9A29B6B04}" dt="2023-10-10T03:01:06.873" v="4753"/>
        <pc:sldMkLst>
          <pc:docMk/>
          <pc:sldMk cId="4238048801" sldId="308"/>
        </pc:sldMkLst>
      </pc:sldChg>
    </pc:docChg>
  </pc:docChgLst>
  <pc:docChgLst>
    <pc:chgData name="Aniket Chhabra" userId="598e0514-bef3-4e71-b6aa-f2edd6441cff" providerId="ADAL" clId="{89301B2A-B84D-C04C-9725-964CBB0983AA}"/>
    <pc:docChg chg="undo redo custSel addSld delSld modSld sldOrd">
      <pc:chgData name="Aniket Chhabra" userId="598e0514-bef3-4e71-b6aa-f2edd6441cff" providerId="ADAL" clId="{89301B2A-B84D-C04C-9725-964CBB0983AA}" dt="2023-06-28T07:25:24.507" v="8239" actId="1076"/>
      <pc:docMkLst>
        <pc:docMk/>
      </pc:docMkLst>
      <pc:sldChg chg="modSp mod">
        <pc:chgData name="Aniket Chhabra" userId="598e0514-bef3-4e71-b6aa-f2edd6441cff" providerId="ADAL" clId="{89301B2A-B84D-C04C-9725-964CBB0983AA}" dt="2023-06-27T01:24:23.893" v="7979" actId="20577"/>
        <pc:sldMkLst>
          <pc:docMk/>
          <pc:sldMk cId="0" sldId="256"/>
        </pc:sldMkLst>
        <pc:spChg chg="mod">
          <ac:chgData name="Aniket Chhabra" userId="598e0514-bef3-4e71-b6aa-f2edd6441cff" providerId="ADAL" clId="{89301B2A-B84D-C04C-9725-964CBB0983AA}" dt="2023-06-27T01:24:23.893" v="7979" actId="20577"/>
          <ac:spMkLst>
            <pc:docMk/>
            <pc:sldMk cId="0" sldId="256"/>
            <ac:spMk id="228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6T22:16:09.982" v="7957" actId="113"/>
          <ac:spMkLst>
            <pc:docMk/>
            <pc:sldMk cId="0" sldId="256"/>
            <ac:spMk id="229" creationId="{00000000-0000-0000-0000-000000000000}"/>
          </ac:spMkLst>
        </pc:spChg>
      </pc:sldChg>
      <pc:sldChg chg="delSp modSp mod">
        <pc:chgData name="Aniket Chhabra" userId="598e0514-bef3-4e71-b6aa-f2edd6441cff" providerId="ADAL" clId="{89301B2A-B84D-C04C-9725-964CBB0983AA}" dt="2023-06-28T07:25:24.507" v="8239" actId="1076"/>
        <pc:sldMkLst>
          <pc:docMk/>
          <pc:sldMk cId="0" sldId="257"/>
        </pc:sldMkLst>
        <pc:spChg chg="del mod">
          <ac:chgData name="Aniket Chhabra" userId="598e0514-bef3-4e71-b6aa-f2edd6441cff" providerId="ADAL" clId="{89301B2A-B84D-C04C-9725-964CBB0983AA}" dt="2023-06-28T07:25:16.967" v="8237" actId="478"/>
          <ac:spMkLst>
            <pc:docMk/>
            <pc:sldMk cId="0" sldId="257"/>
            <ac:spMk id="3" creationId="{AF50378C-8093-6C87-1301-B29173CE1762}"/>
          </ac:spMkLst>
        </pc:spChg>
        <pc:spChg chg="mod">
          <ac:chgData name="Aniket Chhabra" userId="598e0514-bef3-4e71-b6aa-f2edd6441cff" providerId="ADAL" clId="{89301B2A-B84D-C04C-9725-964CBB0983AA}" dt="2023-06-28T07:25:19.614" v="8238" actId="1076"/>
          <ac:spMkLst>
            <pc:docMk/>
            <pc:sldMk cId="0" sldId="257"/>
            <ac:spMk id="4" creationId="{0DE2CF7C-17F9-BA50-7B71-20F51223B3A9}"/>
          </ac:spMkLst>
        </pc:spChg>
        <pc:spChg chg="del mod">
          <ac:chgData name="Aniket Chhabra" userId="598e0514-bef3-4e71-b6aa-f2edd6441cff" providerId="ADAL" clId="{89301B2A-B84D-C04C-9725-964CBB0983AA}" dt="2023-06-27T01:25:55.978" v="8014" actId="478"/>
          <ac:spMkLst>
            <pc:docMk/>
            <pc:sldMk cId="0" sldId="257"/>
            <ac:spMk id="5" creationId="{B9406042-62B6-B680-6F74-D475DFA93ABA}"/>
          </ac:spMkLst>
        </pc:spChg>
        <pc:spChg chg="del mod">
          <ac:chgData name="Aniket Chhabra" userId="598e0514-bef3-4e71-b6aa-f2edd6441cff" providerId="ADAL" clId="{89301B2A-B84D-C04C-9725-964CBB0983AA}" dt="2023-06-27T01:25:53.952" v="8013" actId="478"/>
          <ac:spMkLst>
            <pc:docMk/>
            <pc:sldMk cId="0" sldId="257"/>
            <ac:spMk id="6" creationId="{822C9E33-AB93-79BF-33FC-40B834C3C1AD}"/>
          </ac:spMkLst>
        </pc:spChg>
        <pc:spChg chg="del mod">
          <ac:chgData name="Aniket Chhabra" userId="598e0514-bef3-4e71-b6aa-f2edd6441cff" providerId="ADAL" clId="{89301B2A-B84D-C04C-9725-964CBB0983AA}" dt="2023-06-27T01:25:58.076" v="8015" actId="478"/>
          <ac:spMkLst>
            <pc:docMk/>
            <pc:sldMk cId="0" sldId="257"/>
            <ac:spMk id="7" creationId="{42FD62FE-F964-549B-D13A-AEF5F35A6854}"/>
          </ac:spMkLst>
        </pc:spChg>
        <pc:spChg chg="mod">
          <ac:chgData name="Aniket Chhabra" userId="598e0514-bef3-4e71-b6aa-f2edd6441cff" providerId="ADAL" clId="{89301B2A-B84D-C04C-9725-964CBB0983AA}" dt="2023-06-26T21:16:00.701" v="6441" actId="207"/>
          <ac:spMkLst>
            <pc:docMk/>
            <pc:sldMk cId="0" sldId="257"/>
            <ac:spMk id="234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6T19:35:14.474" v="4874" actId="2711"/>
          <ac:spMkLst>
            <pc:docMk/>
            <pc:sldMk cId="0" sldId="257"/>
            <ac:spMk id="235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8T07:25:24.507" v="8239" actId="1076"/>
          <ac:spMkLst>
            <pc:docMk/>
            <pc:sldMk cId="0" sldId="257"/>
            <ac:spMk id="236" creationId="{00000000-0000-0000-0000-000000000000}"/>
          </ac:spMkLst>
        </pc:spChg>
      </pc:sldChg>
      <pc:sldChg chg="modSp mod">
        <pc:chgData name="Aniket Chhabra" userId="598e0514-bef3-4e71-b6aa-f2edd6441cff" providerId="ADAL" clId="{89301B2A-B84D-C04C-9725-964CBB0983AA}" dt="2023-06-26T21:16:05.714" v="6442" actId="207"/>
        <pc:sldMkLst>
          <pc:docMk/>
          <pc:sldMk cId="0" sldId="258"/>
        </pc:sldMkLst>
        <pc:spChg chg="mod">
          <ac:chgData name="Aniket Chhabra" userId="598e0514-bef3-4e71-b6aa-f2edd6441cff" providerId="ADAL" clId="{89301B2A-B84D-C04C-9725-964CBB0983AA}" dt="2023-06-26T21:16:05.714" v="6442" actId="207"/>
          <ac:spMkLst>
            <pc:docMk/>
            <pc:sldMk cId="0" sldId="258"/>
            <ac:spMk id="248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6T20:34:24.786" v="5860" actId="1076"/>
          <ac:spMkLst>
            <pc:docMk/>
            <pc:sldMk cId="0" sldId="258"/>
            <ac:spMk id="249" creationId="{00000000-0000-0000-0000-000000000000}"/>
          </ac:spMkLst>
        </pc:spChg>
      </pc:sldChg>
      <pc:sldChg chg="addSp delSp modSp mod">
        <pc:chgData name="Aniket Chhabra" userId="598e0514-bef3-4e71-b6aa-f2edd6441cff" providerId="ADAL" clId="{89301B2A-B84D-C04C-9725-964CBB0983AA}" dt="2023-06-26T21:35:48.408" v="7072" actId="1037"/>
        <pc:sldMkLst>
          <pc:docMk/>
          <pc:sldMk cId="0" sldId="259"/>
        </pc:sldMkLst>
        <pc:spChg chg="add del mod">
          <ac:chgData name="Aniket Chhabra" userId="598e0514-bef3-4e71-b6aa-f2edd6441cff" providerId="ADAL" clId="{89301B2A-B84D-C04C-9725-964CBB0983AA}" dt="2023-06-25T05:01:16.642" v="84"/>
          <ac:spMkLst>
            <pc:docMk/>
            <pc:sldMk cId="0" sldId="259"/>
            <ac:spMk id="2" creationId="{8107D078-C707-B7A9-0939-D9B6EB139596}"/>
          </ac:spMkLst>
        </pc:spChg>
        <pc:spChg chg="mod">
          <ac:chgData name="Aniket Chhabra" userId="598e0514-bef3-4e71-b6aa-f2edd6441cff" providerId="ADAL" clId="{89301B2A-B84D-C04C-9725-964CBB0983AA}" dt="2023-06-26T21:33:03.549" v="7030" actId="108"/>
          <ac:spMkLst>
            <pc:docMk/>
            <pc:sldMk cId="0" sldId="259"/>
            <ac:spMk id="5" creationId="{9739FE41-F549-0B18-A0B9-5BF517670955}"/>
          </ac:spMkLst>
        </pc:spChg>
        <pc:spChg chg="mod">
          <ac:chgData name="Aniket Chhabra" userId="598e0514-bef3-4e71-b6aa-f2edd6441cff" providerId="ADAL" clId="{89301B2A-B84D-C04C-9725-964CBB0983AA}" dt="2023-06-26T21:33:11.814" v="7031" actId="108"/>
          <ac:spMkLst>
            <pc:docMk/>
            <pc:sldMk cId="0" sldId="259"/>
            <ac:spMk id="6" creationId="{8C9694C1-4FCC-2A3A-05C0-C5D4DC8B1636}"/>
          </ac:spMkLst>
        </pc:spChg>
        <pc:spChg chg="mod">
          <ac:chgData name="Aniket Chhabra" userId="598e0514-bef3-4e71-b6aa-f2edd6441cff" providerId="ADAL" clId="{89301B2A-B84D-C04C-9725-964CBB0983AA}" dt="2023-06-26T21:32:54.010" v="7029" actId="571"/>
          <ac:spMkLst>
            <pc:docMk/>
            <pc:sldMk cId="0" sldId="259"/>
            <ac:spMk id="8" creationId="{B522C0A5-E709-5AFC-9D53-37E735D5D7DB}"/>
          </ac:spMkLst>
        </pc:spChg>
        <pc:spChg chg="mod">
          <ac:chgData name="Aniket Chhabra" userId="598e0514-bef3-4e71-b6aa-f2edd6441cff" providerId="ADAL" clId="{89301B2A-B84D-C04C-9725-964CBB0983AA}" dt="2023-06-26T21:34:45.031" v="7036" actId="108"/>
          <ac:spMkLst>
            <pc:docMk/>
            <pc:sldMk cId="0" sldId="259"/>
            <ac:spMk id="9" creationId="{008E47B3-A7C4-2C25-CECF-626CD484C8F2}"/>
          </ac:spMkLst>
        </pc:spChg>
        <pc:spChg chg="mod">
          <ac:chgData name="Aniket Chhabra" userId="598e0514-bef3-4e71-b6aa-f2edd6441cff" providerId="ADAL" clId="{89301B2A-B84D-C04C-9725-964CBB0983AA}" dt="2023-06-26T21:35:32.923" v="7067" actId="20577"/>
          <ac:spMkLst>
            <pc:docMk/>
            <pc:sldMk cId="0" sldId="259"/>
            <ac:spMk id="10" creationId="{AC401CF7-ACB5-C848-C830-977DCBB20F56}"/>
          </ac:spMkLst>
        </pc:spChg>
        <pc:spChg chg="mod">
          <ac:chgData name="Aniket Chhabra" userId="598e0514-bef3-4e71-b6aa-f2edd6441cff" providerId="ADAL" clId="{89301B2A-B84D-C04C-9725-964CBB0983AA}" dt="2023-06-26T21:32:54.010" v="7029" actId="571"/>
          <ac:spMkLst>
            <pc:docMk/>
            <pc:sldMk cId="0" sldId="259"/>
            <ac:spMk id="12" creationId="{58A2D83C-CEA4-3A3D-FAEC-BCDDB45C2A97}"/>
          </ac:spMkLst>
        </pc:spChg>
        <pc:spChg chg="mod">
          <ac:chgData name="Aniket Chhabra" userId="598e0514-bef3-4e71-b6aa-f2edd6441cff" providerId="ADAL" clId="{89301B2A-B84D-C04C-9725-964CBB0983AA}" dt="2023-06-26T21:33:52.870" v="7033" actId="108"/>
          <ac:spMkLst>
            <pc:docMk/>
            <pc:sldMk cId="0" sldId="259"/>
            <ac:spMk id="13" creationId="{4A50C42A-A100-0513-6561-EBB6F18F4BF7}"/>
          </ac:spMkLst>
        </pc:spChg>
        <pc:spChg chg="del mod">
          <ac:chgData name="Aniket Chhabra" userId="598e0514-bef3-4e71-b6aa-f2edd6441cff" providerId="ADAL" clId="{89301B2A-B84D-C04C-9725-964CBB0983AA}" dt="2023-06-25T05:00:11.957" v="51" actId="478"/>
          <ac:spMkLst>
            <pc:docMk/>
            <pc:sldMk cId="0" sldId="259"/>
            <ac:spMk id="14" creationId="{EF8105D6-8729-F3D0-19D2-E83F733E263A}"/>
          </ac:spMkLst>
        </pc:spChg>
        <pc:spChg chg="del mod">
          <ac:chgData name="Aniket Chhabra" userId="598e0514-bef3-4e71-b6aa-f2edd6441cff" providerId="ADAL" clId="{89301B2A-B84D-C04C-9725-964CBB0983AA}" dt="2023-06-25T05:00:25.375" v="57" actId="478"/>
          <ac:spMkLst>
            <pc:docMk/>
            <pc:sldMk cId="0" sldId="259"/>
            <ac:spMk id="15" creationId="{AEC8F61B-65FE-7206-4B1E-0EC3F7C7B982}"/>
          </ac:spMkLst>
        </pc:spChg>
        <pc:spChg chg="mod">
          <ac:chgData name="Aniket Chhabra" userId="598e0514-bef3-4e71-b6aa-f2edd6441cff" providerId="ADAL" clId="{89301B2A-B84D-C04C-9725-964CBB0983AA}" dt="2023-06-26T21:34:07.556" v="7034" actId="108"/>
          <ac:spMkLst>
            <pc:docMk/>
            <pc:sldMk cId="0" sldId="259"/>
            <ac:spMk id="16" creationId="{D0B2D593-50A2-AF68-D074-11AF7F670383}"/>
          </ac:spMkLst>
        </pc:spChg>
        <pc:spChg chg="mod">
          <ac:chgData name="Aniket Chhabra" userId="598e0514-bef3-4e71-b6aa-f2edd6441cff" providerId="ADAL" clId="{89301B2A-B84D-C04C-9725-964CBB0983AA}" dt="2023-06-25T18:23:15.205" v="196"/>
          <ac:spMkLst>
            <pc:docMk/>
            <pc:sldMk cId="0" sldId="259"/>
            <ac:spMk id="18" creationId="{533D22F1-1937-4764-A405-3D54B5F2F964}"/>
          </ac:spMkLst>
        </pc:spChg>
        <pc:spChg chg="mod">
          <ac:chgData name="Aniket Chhabra" userId="598e0514-bef3-4e71-b6aa-f2edd6441cff" providerId="ADAL" clId="{89301B2A-B84D-C04C-9725-964CBB0983AA}" dt="2023-06-25T18:23:15.205" v="196"/>
          <ac:spMkLst>
            <pc:docMk/>
            <pc:sldMk cId="0" sldId="259"/>
            <ac:spMk id="19" creationId="{4E27C5BC-5E35-3F18-CA5D-5DFAE9E0E14A}"/>
          </ac:spMkLst>
        </pc:spChg>
        <pc:spChg chg="mod">
          <ac:chgData name="Aniket Chhabra" userId="598e0514-bef3-4e71-b6aa-f2edd6441cff" providerId="ADAL" clId="{89301B2A-B84D-C04C-9725-964CBB0983AA}" dt="2023-06-26T21:35:10.031" v="7042" actId="1038"/>
          <ac:spMkLst>
            <pc:docMk/>
            <pc:sldMk cId="0" sldId="259"/>
            <ac:spMk id="21" creationId="{6D590A60-B873-C815-C8FE-3A19B35EF852}"/>
          </ac:spMkLst>
        </pc:spChg>
        <pc:spChg chg="mod">
          <ac:chgData name="Aniket Chhabra" userId="598e0514-bef3-4e71-b6aa-f2edd6441cff" providerId="ADAL" clId="{89301B2A-B84D-C04C-9725-964CBB0983AA}" dt="2023-06-26T21:35:19.056" v="7062" actId="1037"/>
          <ac:spMkLst>
            <pc:docMk/>
            <pc:sldMk cId="0" sldId="259"/>
            <ac:spMk id="22" creationId="{455FB40F-E293-F47C-80C8-068DE87636F4}"/>
          </ac:spMkLst>
        </pc:spChg>
        <pc:spChg chg="del">
          <ac:chgData name="Aniket Chhabra" userId="598e0514-bef3-4e71-b6aa-f2edd6441cff" providerId="ADAL" clId="{89301B2A-B84D-C04C-9725-964CBB0983AA}" dt="2023-06-25T05:00:14.224" v="52" actId="478"/>
          <ac:spMkLst>
            <pc:docMk/>
            <pc:sldMk cId="0" sldId="259"/>
            <ac:spMk id="24" creationId="{447891F9-8208-93DD-B0FD-8BB6004D75B9}"/>
          </ac:spMkLst>
        </pc:spChg>
        <pc:spChg chg="del">
          <ac:chgData name="Aniket Chhabra" userId="598e0514-bef3-4e71-b6aa-f2edd6441cff" providerId="ADAL" clId="{89301B2A-B84D-C04C-9725-964CBB0983AA}" dt="2023-06-25T05:00:14.224" v="52" actId="478"/>
          <ac:spMkLst>
            <pc:docMk/>
            <pc:sldMk cId="0" sldId="259"/>
            <ac:spMk id="25" creationId="{60FD0BD1-FF0D-F931-2870-0CE3578DE209}"/>
          </ac:spMkLst>
        </pc:spChg>
        <pc:spChg chg="del">
          <ac:chgData name="Aniket Chhabra" userId="598e0514-bef3-4e71-b6aa-f2edd6441cff" providerId="ADAL" clId="{89301B2A-B84D-C04C-9725-964CBB0983AA}" dt="2023-06-25T05:00:14.224" v="52" actId="478"/>
          <ac:spMkLst>
            <pc:docMk/>
            <pc:sldMk cId="0" sldId="259"/>
            <ac:spMk id="26" creationId="{4608B817-50A1-9F5C-8DE4-8934E1D2CE44}"/>
          </ac:spMkLst>
        </pc:spChg>
        <pc:spChg chg="del">
          <ac:chgData name="Aniket Chhabra" userId="598e0514-bef3-4e71-b6aa-f2edd6441cff" providerId="ADAL" clId="{89301B2A-B84D-C04C-9725-964CBB0983AA}" dt="2023-06-25T05:00:14.224" v="52" actId="478"/>
          <ac:spMkLst>
            <pc:docMk/>
            <pc:sldMk cId="0" sldId="259"/>
            <ac:spMk id="27" creationId="{05E466C5-0B32-883A-2D80-1EAC17F3C71B}"/>
          </ac:spMkLst>
        </pc:spChg>
        <pc:spChg chg="mod">
          <ac:chgData name="Aniket Chhabra" userId="598e0514-bef3-4e71-b6aa-f2edd6441cff" providerId="ADAL" clId="{89301B2A-B84D-C04C-9725-964CBB0983AA}" dt="2023-06-26T19:43:43.703" v="4963" actId="6549"/>
          <ac:spMkLst>
            <pc:docMk/>
            <pc:sldMk cId="0" sldId="259"/>
            <ac:spMk id="28" creationId="{21E72C0B-7687-8BBC-628E-462E065E1F55}"/>
          </ac:spMkLst>
        </pc:spChg>
        <pc:spChg chg="mod">
          <ac:chgData name="Aniket Chhabra" userId="598e0514-bef3-4e71-b6aa-f2edd6441cff" providerId="ADAL" clId="{89301B2A-B84D-C04C-9725-964CBB0983AA}" dt="2023-06-26T19:43:39.923" v="4962" actId="1076"/>
          <ac:spMkLst>
            <pc:docMk/>
            <pc:sldMk cId="0" sldId="259"/>
            <ac:spMk id="29" creationId="{F1E0AF7D-A2A3-E685-191D-3EA03E34263B}"/>
          </ac:spMkLst>
        </pc:spChg>
        <pc:spChg chg="add mod">
          <ac:chgData name="Aniket Chhabra" userId="598e0514-bef3-4e71-b6aa-f2edd6441cff" providerId="ADAL" clId="{89301B2A-B84D-C04C-9725-964CBB0983AA}" dt="2023-06-26T21:32:54.010" v="7029" actId="571"/>
          <ac:spMkLst>
            <pc:docMk/>
            <pc:sldMk cId="0" sldId="259"/>
            <ac:spMk id="30" creationId="{09BE7555-5273-A964-300D-97F0E41B8C9B}"/>
          </ac:spMkLst>
        </pc:spChg>
        <pc:spChg chg="mod">
          <ac:chgData name="Aniket Chhabra" userId="598e0514-bef3-4e71-b6aa-f2edd6441cff" providerId="ADAL" clId="{89301B2A-B84D-C04C-9725-964CBB0983AA}" dt="2023-06-26T21:16:09.755" v="6443" actId="207"/>
          <ac:spMkLst>
            <pc:docMk/>
            <pc:sldMk cId="0" sldId="259"/>
            <ac:spMk id="254" creationId="{00000000-0000-0000-0000-000000000000}"/>
          </ac:spMkLst>
        </pc:spChg>
        <pc:grpChg chg="add mod">
          <ac:chgData name="Aniket Chhabra" userId="598e0514-bef3-4e71-b6aa-f2edd6441cff" providerId="ADAL" clId="{89301B2A-B84D-C04C-9725-964CBB0983AA}" dt="2023-06-26T21:35:48.408" v="7072" actId="1037"/>
          <ac:grpSpMkLst>
            <pc:docMk/>
            <pc:sldMk cId="0" sldId="259"/>
            <ac:grpSpMk id="3" creationId="{8AB1F389-1AFF-D6C5-913E-4640560A74C4}"/>
          </ac:grpSpMkLst>
        </pc:grpChg>
        <pc:grpChg chg="add mod">
          <ac:chgData name="Aniket Chhabra" userId="598e0514-bef3-4e71-b6aa-f2edd6441cff" providerId="ADAL" clId="{89301B2A-B84D-C04C-9725-964CBB0983AA}" dt="2023-06-26T21:35:48.408" v="7072" actId="1037"/>
          <ac:grpSpMkLst>
            <pc:docMk/>
            <pc:sldMk cId="0" sldId="259"/>
            <ac:grpSpMk id="4" creationId="{0004BA46-E4F9-7E4A-F433-CD28D7EEBB84}"/>
          </ac:grpSpMkLst>
        </pc:grpChg>
        <pc:grpChg chg="add mod">
          <ac:chgData name="Aniket Chhabra" userId="598e0514-bef3-4e71-b6aa-f2edd6441cff" providerId="ADAL" clId="{89301B2A-B84D-C04C-9725-964CBB0983AA}" dt="2023-06-26T21:35:48.408" v="7072" actId="1037"/>
          <ac:grpSpMkLst>
            <pc:docMk/>
            <pc:sldMk cId="0" sldId="259"/>
            <ac:grpSpMk id="7" creationId="{C745C70D-4855-B4BA-6876-D6841A42CDDF}"/>
          </ac:grpSpMkLst>
        </pc:grpChg>
        <pc:grpChg chg="add mod">
          <ac:chgData name="Aniket Chhabra" userId="598e0514-bef3-4e71-b6aa-f2edd6441cff" providerId="ADAL" clId="{89301B2A-B84D-C04C-9725-964CBB0983AA}" dt="2023-06-26T21:35:48.408" v="7072" actId="1037"/>
          <ac:grpSpMkLst>
            <pc:docMk/>
            <pc:sldMk cId="0" sldId="259"/>
            <ac:grpSpMk id="11" creationId="{5E7F74AF-0D1C-51A0-0E53-280282BF1FFB}"/>
          </ac:grpSpMkLst>
        </pc:grpChg>
        <pc:grpChg chg="add del mod">
          <ac:chgData name="Aniket Chhabra" userId="598e0514-bef3-4e71-b6aa-f2edd6441cff" providerId="ADAL" clId="{89301B2A-B84D-C04C-9725-964CBB0983AA}" dt="2023-06-25T18:24:00.611" v="208" actId="478"/>
          <ac:grpSpMkLst>
            <pc:docMk/>
            <pc:sldMk cId="0" sldId="259"/>
            <ac:grpSpMk id="17" creationId="{C045F06F-415E-88F4-E260-08AF50BEE26E}"/>
          </ac:grpSpMkLst>
        </pc:grpChg>
        <pc:grpChg chg="add mod">
          <ac:chgData name="Aniket Chhabra" userId="598e0514-bef3-4e71-b6aa-f2edd6441cff" providerId="ADAL" clId="{89301B2A-B84D-C04C-9725-964CBB0983AA}" dt="2023-06-26T21:35:48.408" v="7072" actId="1037"/>
          <ac:grpSpMkLst>
            <pc:docMk/>
            <pc:sldMk cId="0" sldId="259"/>
            <ac:grpSpMk id="20" creationId="{D3398E66-D711-BDC6-ECBF-FB1279FE3BA9}"/>
          </ac:grpSpMkLst>
        </pc:grpChg>
        <pc:grpChg chg="add del mod">
          <ac:chgData name="Aniket Chhabra" userId="598e0514-bef3-4e71-b6aa-f2edd6441cff" providerId="ADAL" clId="{89301B2A-B84D-C04C-9725-964CBB0983AA}" dt="2023-06-26T19:58:29.516" v="5341" actId="478"/>
          <ac:grpSpMkLst>
            <pc:docMk/>
            <pc:sldMk cId="0" sldId="259"/>
            <ac:grpSpMk id="23" creationId="{29A6EFE5-F9DD-87C7-A14F-71AD391AD4D4}"/>
          </ac:grpSpMkLst>
        </pc:grpChg>
      </pc:sldChg>
      <pc:sldChg chg="addSp delSp modSp del mod">
        <pc:chgData name="Aniket Chhabra" userId="598e0514-bef3-4e71-b6aa-f2edd6441cff" providerId="ADAL" clId="{89301B2A-B84D-C04C-9725-964CBB0983AA}" dt="2023-06-26T21:41:43.295" v="7131" actId="2696"/>
        <pc:sldMkLst>
          <pc:docMk/>
          <pc:sldMk cId="0" sldId="260"/>
        </pc:sldMkLst>
        <pc:spChg chg="add del">
          <ac:chgData name="Aniket Chhabra" userId="598e0514-bef3-4e71-b6aa-f2edd6441cff" providerId="ADAL" clId="{89301B2A-B84D-C04C-9725-964CBB0983AA}" dt="2023-06-26T21:21:50.619" v="6612" actId="478"/>
          <ac:spMkLst>
            <pc:docMk/>
            <pc:sldMk cId="0" sldId="260"/>
            <ac:spMk id="2" creationId="{17D42DB3-57FE-AB70-EF8A-7FC27D54F036}"/>
          </ac:spMkLst>
        </pc:spChg>
        <pc:spChg chg="add mod">
          <ac:chgData name="Aniket Chhabra" userId="598e0514-bef3-4e71-b6aa-f2edd6441cff" providerId="ADAL" clId="{89301B2A-B84D-C04C-9725-964CBB0983AA}" dt="2023-06-26T21:38:01.253" v="7084" actId="208"/>
          <ac:spMkLst>
            <pc:docMk/>
            <pc:sldMk cId="0" sldId="260"/>
            <ac:spMk id="3" creationId="{51CAF323-0473-194B-57B2-549F11787754}"/>
          </ac:spMkLst>
        </pc:spChg>
        <pc:spChg chg="add mod">
          <ac:chgData name="Aniket Chhabra" userId="598e0514-bef3-4e71-b6aa-f2edd6441cff" providerId="ADAL" clId="{89301B2A-B84D-C04C-9725-964CBB0983AA}" dt="2023-06-26T21:38:01.253" v="7084" actId="208"/>
          <ac:spMkLst>
            <pc:docMk/>
            <pc:sldMk cId="0" sldId="260"/>
            <ac:spMk id="4" creationId="{E21EAE3B-B9B9-60DD-BF58-69DB3BFB9C5C}"/>
          </ac:spMkLst>
        </pc:spChg>
        <pc:spChg chg="add mod">
          <ac:chgData name="Aniket Chhabra" userId="598e0514-bef3-4e71-b6aa-f2edd6441cff" providerId="ADAL" clId="{89301B2A-B84D-C04C-9725-964CBB0983AA}" dt="2023-06-26T21:38:01.253" v="7084" actId="208"/>
          <ac:spMkLst>
            <pc:docMk/>
            <pc:sldMk cId="0" sldId="260"/>
            <ac:spMk id="5" creationId="{75233CDF-4D88-CC77-581B-358F21F3A698}"/>
          </ac:spMkLst>
        </pc:spChg>
        <pc:spChg chg="add mod">
          <ac:chgData name="Aniket Chhabra" userId="598e0514-bef3-4e71-b6aa-f2edd6441cff" providerId="ADAL" clId="{89301B2A-B84D-C04C-9725-964CBB0983AA}" dt="2023-06-26T21:38:01.253" v="7084" actId="208"/>
          <ac:spMkLst>
            <pc:docMk/>
            <pc:sldMk cId="0" sldId="260"/>
            <ac:spMk id="6" creationId="{B3BB5193-D7DD-0079-D681-0E7B93C424DD}"/>
          </ac:spMkLst>
        </pc:spChg>
        <pc:spChg chg="add del mod">
          <ac:chgData name="Aniket Chhabra" userId="598e0514-bef3-4e71-b6aa-f2edd6441cff" providerId="ADAL" clId="{89301B2A-B84D-C04C-9725-964CBB0983AA}" dt="2023-06-26T21:25:53.859" v="6651" actId="478"/>
          <ac:spMkLst>
            <pc:docMk/>
            <pc:sldMk cId="0" sldId="260"/>
            <ac:spMk id="8" creationId="{3472F990-D3AB-F663-C38B-C6D7731F9414}"/>
          </ac:spMkLst>
        </pc:spChg>
        <pc:spChg chg="add del mod">
          <ac:chgData name="Aniket Chhabra" userId="598e0514-bef3-4e71-b6aa-f2edd6441cff" providerId="ADAL" clId="{89301B2A-B84D-C04C-9725-964CBB0983AA}" dt="2023-06-26T21:40:51.717" v="7110"/>
          <ac:spMkLst>
            <pc:docMk/>
            <pc:sldMk cId="0" sldId="260"/>
            <ac:spMk id="9" creationId="{95830E40-191B-BE02-265D-5936989953F8}"/>
          </ac:spMkLst>
        </pc:spChg>
        <pc:spChg chg="mod">
          <ac:chgData name="Aniket Chhabra" userId="598e0514-bef3-4e71-b6aa-f2edd6441cff" providerId="ADAL" clId="{89301B2A-B84D-C04C-9725-964CBB0983AA}" dt="2023-06-26T21:21:10.540" v="6607" actId="1076"/>
          <ac:spMkLst>
            <pc:docMk/>
            <pc:sldMk cId="0" sldId="260"/>
            <ac:spMk id="265" creationId="{00000000-0000-0000-0000-000000000000}"/>
          </ac:spMkLst>
        </pc:spChg>
        <pc:spChg chg="del mod">
          <ac:chgData name="Aniket Chhabra" userId="598e0514-bef3-4e71-b6aa-f2edd6441cff" providerId="ADAL" clId="{89301B2A-B84D-C04C-9725-964CBB0983AA}" dt="2023-06-26T21:25:48.639" v="6650" actId="478"/>
          <ac:spMkLst>
            <pc:docMk/>
            <pc:sldMk cId="0" sldId="260"/>
            <ac:spMk id="266" creationId="{00000000-0000-0000-0000-000000000000}"/>
          </ac:spMkLst>
        </pc:spChg>
      </pc:sldChg>
      <pc:sldChg chg="modSp del mod ord">
        <pc:chgData name="Aniket Chhabra" userId="598e0514-bef3-4e71-b6aa-f2edd6441cff" providerId="ADAL" clId="{89301B2A-B84D-C04C-9725-964CBB0983AA}" dt="2023-06-26T22:11:35.829" v="7858" actId="2696"/>
        <pc:sldMkLst>
          <pc:docMk/>
          <pc:sldMk cId="0" sldId="261"/>
        </pc:sldMkLst>
        <pc:spChg chg="mod">
          <ac:chgData name="Aniket Chhabra" userId="598e0514-bef3-4e71-b6aa-f2edd6441cff" providerId="ADAL" clId="{89301B2A-B84D-C04C-9725-964CBB0983AA}" dt="2023-06-26T21:53:43.289" v="7264" actId="20577"/>
          <ac:spMkLst>
            <pc:docMk/>
            <pc:sldMk cId="0" sldId="261"/>
            <ac:spMk id="271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6T22:10:47.056" v="7821" actId="21"/>
          <ac:spMkLst>
            <pc:docMk/>
            <pc:sldMk cId="0" sldId="261"/>
            <ac:spMk id="272" creationId="{00000000-0000-0000-0000-000000000000}"/>
          </ac:spMkLst>
        </pc:spChg>
      </pc:sldChg>
      <pc:sldChg chg="modSp del mod">
        <pc:chgData name="Aniket Chhabra" userId="598e0514-bef3-4e71-b6aa-f2edd6441cff" providerId="ADAL" clId="{89301B2A-B84D-C04C-9725-964CBB0983AA}" dt="2023-06-26T22:13:01.629" v="7872" actId="2696"/>
        <pc:sldMkLst>
          <pc:docMk/>
          <pc:sldMk cId="0" sldId="276"/>
        </pc:sldMkLst>
        <pc:spChg chg="mod">
          <ac:chgData name="Aniket Chhabra" userId="598e0514-bef3-4e71-b6aa-f2edd6441cff" providerId="ADAL" clId="{89301B2A-B84D-C04C-9725-964CBB0983AA}" dt="2023-06-26T22:12:01.906" v="7862" actId="21"/>
          <ac:spMkLst>
            <pc:docMk/>
            <pc:sldMk cId="0" sldId="276"/>
            <ac:spMk id="701" creationId="{00000000-0000-0000-0000-000000000000}"/>
          </ac:spMkLst>
        </pc:spChg>
      </pc:sldChg>
      <pc:sldChg chg="addSp delSp modSp mod">
        <pc:chgData name="Aniket Chhabra" userId="598e0514-bef3-4e71-b6aa-f2edd6441cff" providerId="ADAL" clId="{89301B2A-B84D-C04C-9725-964CBB0983AA}" dt="2023-06-26T22:14:01.589" v="7940" actId="1035"/>
        <pc:sldMkLst>
          <pc:docMk/>
          <pc:sldMk cId="932260315" sldId="277"/>
        </pc:sldMkLst>
        <pc:spChg chg="add del mod">
          <ac:chgData name="Aniket Chhabra" userId="598e0514-bef3-4e71-b6aa-f2edd6441cff" providerId="ADAL" clId="{89301B2A-B84D-C04C-9725-964CBB0983AA}" dt="2023-06-26T20:36:24.690" v="5892" actId="478"/>
          <ac:spMkLst>
            <pc:docMk/>
            <pc:sldMk cId="932260315" sldId="277"/>
            <ac:spMk id="2" creationId="{DDD9E8E2-D869-B899-8365-168E7B70D793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3" creationId="{A22ABD4E-5E69-3BD6-8906-479E4AFFD5AB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6" creationId="{84DCFF75-775E-035B-975F-9B9095D0250C}"/>
          </ac:spMkLst>
        </pc:spChg>
        <pc:spChg chg="add del mod">
          <ac:chgData name="Aniket Chhabra" userId="598e0514-bef3-4e71-b6aa-f2edd6441cff" providerId="ADAL" clId="{89301B2A-B84D-C04C-9725-964CBB0983AA}" dt="2023-06-26T20:36:30.002" v="5894" actId="478"/>
          <ac:spMkLst>
            <pc:docMk/>
            <pc:sldMk cId="932260315" sldId="277"/>
            <ac:spMk id="8" creationId="{25855EEA-53CD-7871-BC88-A766787DE283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10" creationId="{69E6F340-12DB-C4C5-629B-4D03EBFBE468}"/>
          </ac:spMkLst>
        </pc:spChg>
        <pc:spChg chg="add del">
          <ac:chgData name="Aniket Chhabra" userId="598e0514-bef3-4e71-b6aa-f2edd6441cff" providerId="ADAL" clId="{89301B2A-B84D-C04C-9725-964CBB0983AA}" dt="2023-06-25T19:23:07.597" v="1682" actId="478"/>
          <ac:spMkLst>
            <pc:docMk/>
            <pc:sldMk cId="932260315" sldId="277"/>
            <ac:spMk id="11" creationId="{6BE9856B-6BF1-DB33-B072-9BD63CEC51B2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13" creationId="{21729360-D0A3-395E-4795-11D93E8610F5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15" creationId="{BB02CDA3-82F8-5F18-147A-D0828D7D15DB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17" creationId="{002C00CB-B65F-1193-21E2-D3F71C96849B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19" creationId="{31176268-8167-78CC-2247-9A7CBD4E5F43}"/>
          </ac:spMkLst>
        </pc:spChg>
        <pc:spChg chg="add del mod">
          <ac:chgData name="Aniket Chhabra" userId="598e0514-bef3-4e71-b6aa-f2edd6441cff" providerId="ADAL" clId="{89301B2A-B84D-C04C-9725-964CBB0983AA}" dt="2023-06-25T19:19:03.834" v="1535" actId="478"/>
          <ac:spMkLst>
            <pc:docMk/>
            <pc:sldMk cId="932260315" sldId="277"/>
            <ac:spMk id="20" creationId="{E1A7B526-9184-975D-8EA8-D8497CB016C1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21" creationId="{20BDAC77-A45B-9E01-2222-23F0E91E3358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22" creationId="{F925AB7B-E8AB-E2CA-7DD7-9BB6F6D1E33F}"/>
          </ac:spMkLst>
        </pc:spChg>
        <pc:spChg chg="add del">
          <ac:chgData name="Aniket Chhabra" userId="598e0514-bef3-4e71-b6aa-f2edd6441cff" providerId="ADAL" clId="{89301B2A-B84D-C04C-9725-964CBB0983AA}" dt="2023-06-25T19:18:46.212" v="1529" actId="478"/>
          <ac:spMkLst>
            <pc:docMk/>
            <pc:sldMk cId="932260315" sldId="277"/>
            <ac:spMk id="23" creationId="{9668CF2D-2932-DC4A-CD30-A7EBD5AB686D}"/>
          </ac:spMkLst>
        </pc:spChg>
        <pc:spChg chg="add del mod">
          <ac:chgData name="Aniket Chhabra" userId="598e0514-bef3-4e71-b6aa-f2edd6441cff" providerId="ADAL" clId="{89301B2A-B84D-C04C-9725-964CBB0983AA}" dt="2023-06-26T19:12:18.514" v="4542" actId="478"/>
          <ac:spMkLst>
            <pc:docMk/>
            <pc:sldMk cId="932260315" sldId="277"/>
            <ac:spMk id="26" creationId="{35C435CD-955E-ACC3-C2EF-C3E355760717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28" creationId="{9FE4553C-EC00-048F-C532-8F88A0B8A4F0}"/>
          </ac:spMkLst>
        </pc:spChg>
        <pc:spChg chg="add del">
          <ac:chgData name="Aniket Chhabra" userId="598e0514-bef3-4e71-b6aa-f2edd6441cff" providerId="ADAL" clId="{89301B2A-B84D-C04C-9725-964CBB0983AA}" dt="2023-06-25T19:18:42.505" v="1527" actId="478"/>
          <ac:spMkLst>
            <pc:docMk/>
            <pc:sldMk cId="932260315" sldId="277"/>
            <ac:spMk id="29" creationId="{BA50AAB3-96F2-144B-65BC-262EBF5721AD}"/>
          </ac:spMkLst>
        </pc:spChg>
        <pc:spChg chg="add del mod">
          <ac:chgData name="Aniket Chhabra" userId="598e0514-bef3-4e71-b6aa-f2edd6441cff" providerId="ADAL" clId="{89301B2A-B84D-C04C-9725-964CBB0983AA}" dt="2023-06-26T20:36:33.077" v="5895" actId="478"/>
          <ac:spMkLst>
            <pc:docMk/>
            <pc:sldMk cId="932260315" sldId="277"/>
            <ac:spMk id="30" creationId="{C84DC182-CE99-60D7-676C-2ABBA7448C06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31" creationId="{DF5C2B04-28FB-A343-4E29-FED8998B0AFE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33" creationId="{D6DB8F4B-E76F-163C-48E0-1C941E0D0E1E}"/>
          </ac:spMkLst>
        </pc:spChg>
        <pc:spChg chg="add del mod">
          <ac:chgData name="Aniket Chhabra" userId="598e0514-bef3-4e71-b6aa-f2edd6441cff" providerId="ADAL" clId="{89301B2A-B84D-C04C-9725-964CBB0983AA}" dt="2023-06-26T03:25:01.332" v="1940" actId="21"/>
          <ac:spMkLst>
            <pc:docMk/>
            <pc:sldMk cId="932260315" sldId="277"/>
            <ac:spMk id="34" creationId="{9D2AC728-722A-4C08-1070-FB811A6DA0C8}"/>
          </ac:spMkLst>
        </pc:spChg>
        <pc:spChg chg="add del mod">
          <ac:chgData name="Aniket Chhabra" userId="598e0514-bef3-4e71-b6aa-f2edd6441cff" providerId="ADAL" clId="{89301B2A-B84D-C04C-9725-964CBB0983AA}" dt="2023-06-26T03:25:01.332" v="1940" actId="21"/>
          <ac:spMkLst>
            <pc:docMk/>
            <pc:sldMk cId="932260315" sldId="277"/>
            <ac:spMk id="35" creationId="{F352BF56-5267-0DCF-DADA-326F9B744A90}"/>
          </ac:spMkLst>
        </pc:spChg>
        <pc:spChg chg="add del mod">
          <ac:chgData name="Aniket Chhabra" userId="598e0514-bef3-4e71-b6aa-f2edd6441cff" providerId="ADAL" clId="{89301B2A-B84D-C04C-9725-964CBB0983AA}" dt="2023-06-26T03:25:01.332" v="1940" actId="21"/>
          <ac:spMkLst>
            <pc:docMk/>
            <pc:sldMk cId="932260315" sldId="277"/>
            <ac:spMk id="36" creationId="{46847873-7172-65A1-179B-A8E58F768743}"/>
          </ac:spMkLst>
        </pc:spChg>
        <pc:spChg chg="add del mod">
          <ac:chgData name="Aniket Chhabra" userId="598e0514-bef3-4e71-b6aa-f2edd6441cff" providerId="ADAL" clId="{89301B2A-B84D-C04C-9725-964CBB0983AA}" dt="2023-06-26T03:25:01.332" v="1940" actId="21"/>
          <ac:spMkLst>
            <pc:docMk/>
            <pc:sldMk cId="932260315" sldId="277"/>
            <ac:spMk id="37" creationId="{C4384713-0F93-E8AA-0A32-7C12BD960DBE}"/>
          </ac:spMkLst>
        </pc:spChg>
        <pc:spChg chg="add del mod">
          <ac:chgData name="Aniket Chhabra" userId="598e0514-bef3-4e71-b6aa-f2edd6441cff" providerId="ADAL" clId="{89301B2A-B84D-C04C-9725-964CBB0983AA}" dt="2023-06-26T03:25:01.332" v="1940" actId="21"/>
          <ac:spMkLst>
            <pc:docMk/>
            <pc:sldMk cId="932260315" sldId="277"/>
            <ac:spMk id="38" creationId="{28564CA8-37C3-23AC-4201-D9467FB21312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41" creationId="{74A97B31-3F37-0D1F-5FB3-BDC944DC0D25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42" creationId="{C8E7A93D-088F-7EC3-0215-1009A9961DC7}"/>
          </ac:spMkLst>
        </pc:spChg>
        <pc:spChg chg="add mod">
          <ac:chgData name="Aniket Chhabra" userId="598e0514-bef3-4e71-b6aa-f2edd6441cff" providerId="ADAL" clId="{89301B2A-B84D-C04C-9725-964CBB0983AA}" dt="2023-06-26T22:14:01.589" v="7940" actId="1035"/>
          <ac:spMkLst>
            <pc:docMk/>
            <pc:sldMk cId="932260315" sldId="277"/>
            <ac:spMk id="43" creationId="{D4EB283D-B2F3-8B2A-51FD-FC565DF500A6}"/>
          </ac:spMkLst>
        </pc:spChg>
        <pc:spChg chg="mod">
          <ac:chgData name="Aniket Chhabra" userId="598e0514-bef3-4e71-b6aa-f2edd6441cff" providerId="ADAL" clId="{89301B2A-B84D-C04C-9725-964CBB0983AA}" dt="2023-06-26T21:16:59.193" v="6450" actId="207"/>
          <ac:spMkLst>
            <pc:docMk/>
            <pc:sldMk cId="932260315" sldId="277"/>
            <ac:spMk id="248" creationId="{00000000-0000-0000-0000-000000000000}"/>
          </ac:spMkLst>
        </pc:spChg>
        <pc:picChg chg="add del mod">
          <ac:chgData name="Aniket Chhabra" userId="598e0514-bef3-4e71-b6aa-f2edd6441cff" providerId="ADAL" clId="{89301B2A-B84D-C04C-9725-964CBB0983AA}" dt="2023-06-25T19:21:57.518" v="1605" actId="478"/>
          <ac:picMkLst>
            <pc:docMk/>
            <pc:sldMk cId="932260315" sldId="277"/>
            <ac:picMk id="5" creationId="{16F0EFCE-3FBF-D2EE-9B82-21E72CEAB9FC}"/>
          </ac:picMkLst>
        </pc:picChg>
        <pc:picChg chg="add mod">
          <ac:chgData name="Aniket Chhabra" userId="598e0514-bef3-4e71-b6aa-f2edd6441cff" providerId="ADAL" clId="{89301B2A-B84D-C04C-9725-964CBB0983AA}" dt="2023-06-26T22:14:01.589" v="7940" actId="1035"/>
          <ac:picMkLst>
            <pc:docMk/>
            <pc:sldMk cId="932260315" sldId="277"/>
            <ac:picMk id="18" creationId="{12CFA645-AD16-28FD-6314-A77C1879CEEE}"/>
          </ac:picMkLst>
        </pc:picChg>
        <pc:picChg chg="add mod">
          <ac:chgData name="Aniket Chhabra" userId="598e0514-bef3-4e71-b6aa-f2edd6441cff" providerId="ADAL" clId="{89301B2A-B84D-C04C-9725-964CBB0983AA}" dt="2023-06-26T22:14:01.589" v="7940" actId="1035"/>
          <ac:picMkLst>
            <pc:docMk/>
            <pc:sldMk cId="932260315" sldId="277"/>
            <ac:picMk id="25" creationId="{F5BEF5D5-ACDC-1DB5-9781-AE717B92587B}"/>
          </ac:picMkLst>
        </pc:picChg>
        <pc:picChg chg="add del mod">
          <ac:chgData name="Aniket Chhabra" userId="598e0514-bef3-4e71-b6aa-f2edd6441cff" providerId="ADAL" clId="{89301B2A-B84D-C04C-9725-964CBB0983AA}" dt="2023-06-26T04:15:45.237" v="2315" actId="478"/>
          <ac:picMkLst>
            <pc:docMk/>
            <pc:sldMk cId="932260315" sldId="277"/>
            <ac:picMk id="32" creationId="{E282AFC7-54F9-FCEC-F920-D517A602F8B4}"/>
          </ac:picMkLst>
        </pc:picChg>
        <pc:picChg chg="add mod">
          <ac:chgData name="Aniket Chhabra" userId="598e0514-bef3-4e71-b6aa-f2edd6441cff" providerId="ADAL" clId="{89301B2A-B84D-C04C-9725-964CBB0983AA}" dt="2023-06-26T22:14:01.589" v="7940" actId="1035"/>
          <ac:picMkLst>
            <pc:docMk/>
            <pc:sldMk cId="932260315" sldId="277"/>
            <ac:picMk id="40" creationId="{664B5930-A654-ADE8-C340-D3BFAE127B3B}"/>
          </ac:picMkLst>
        </pc:picChg>
        <pc:cxnChg chg="add del">
          <ac:chgData name="Aniket Chhabra" userId="598e0514-bef3-4e71-b6aa-f2edd6441cff" providerId="ADAL" clId="{89301B2A-B84D-C04C-9725-964CBB0983AA}" dt="2023-06-25T19:18:45.128" v="1528" actId="478"/>
          <ac:cxnSpMkLst>
            <pc:docMk/>
            <pc:sldMk cId="932260315" sldId="277"/>
            <ac:cxnSpMk id="7" creationId="{8B72A4D4-F847-0EDE-5606-7B22A19863CE}"/>
          </ac:cxnSpMkLst>
        </pc:cxnChg>
        <pc:cxnChg chg="add del">
          <ac:chgData name="Aniket Chhabra" userId="598e0514-bef3-4e71-b6aa-f2edd6441cff" providerId="ADAL" clId="{89301B2A-B84D-C04C-9725-964CBB0983AA}" dt="2023-06-25T19:23:07.597" v="1682" actId="478"/>
          <ac:cxnSpMkLst>
            <pc:docMk/>
            <pc:sldMk cId="932260315" sldId="277"/>
            <ac:cxnSpMk id="9" creationId="{1C90410E-67C5-4C89-E5A5-0BABF59A0074}"/>
          </ac:cxnSpMkLst>
        </pc:cxnChg>
        <pc:cxnChg chg="add del">
          <ac:chgData name="Aniket Chhabra" userId="598e0514-bef3-4e71-b6aa-f2edd6441cff" providerId="ADAL" clId="{89301B2A-B84D-C04C-9725-964CBB0983AA}" dt="2023-06-25T19:18:42.505" v="1527" actId="478"/>
          <ac:cxnSpMkLst>
            <pc:docMk/>
            <pc:sldMk cId="932260315" sldId="277"/>
            <ac:cxnSpMk id="12" creationId="{ACE7892E-068D-F671-4409-91541989E78C}"/>
          </ac:cxnSpMkLst>
        </pc:cxnChg>
        <pc:cxnChg chg="add del">
          <ac:chgData name="Aniket Chhabra" userId="598e0514-bef3-4e71-b6aa-f2edd6441cff" providerId="ADAL" clId="{89301B2A-B84D-C04C-9725-964CBB0983AA}" dt="2023-06-25T19:18:42.505" v="1527" actId="478"/>
          <ac:cxnSpMkLst>
            <pc:docMk/>
            <pc:sldMk cId="932260315" sldId="277"/>
            <ac:cxnSpMk id="14" creationId="{CE8827D4-7820-BC5B-07D2-9DAB2970CA4E}"/>
          </ac:cxnSpMkLst>
        </pc:cxnChg>
        <pc:cxnChg chg="add del">
          <ac:chgData name="Aniket Chhabra" userId="598e0514-bef3-4e71-b6aa-f2edd6441cff" providerId="ADAL" clId="{89301B2A-B84D-C04C-9725-964CBB0983AA}" dt="2023-06-25T19:18:42.505" v="1527" actId="478"/>
          <ac:cxnSpMkLst>
            <pc:docMk/>
            <pc:sldMk cId="932260315" sldId="277"/>
            <ac:cxnSpMk id="16" creationId="{4E0B081E-ACBB-9377-62E8-145F4654220C}"/>
          </ac:cxnSpMkLst>
        </pc:cxnChg>
        <pc:cxnChg chg="add del">
          <ac:chgData name="Aniket Chhabra" userId="598e0514-bef3-4e71-b6aa-f2edd6441cff" providerId="ADAL" clId="{89301B2A-B84D-C04C-9725-964CBB0983AA}" dt="2023-06-25T19:18:42.505" v="1527" actId="478"/>
          <ac:cxnSpMkLst>
            <pc:docMk/>
            <pc:sldMk cId="932260315" sldId="277"/>
            <ac:cxnSpMk id="27" creationId="{E9B13CC0-39D0-A522-CA55-97E74EBDD9E0}"/>
          </ac:cxnSpMkLst>
        </pc:cxnChg>
      </pc:sldChg>
      <pc:sldChg chg="addSp delSp modSp del mod">
        <pc:chgData name="Aniket Chhabra" userId="598e0514-bef3-4e71-b6aa-f2edd6441cff" providerId="ADAL" clId="{89301B2A-B84D-C04C-9725-964CBB0983AA}" dt="2023-06-26T21:53:25.861" v="7260" actId="2696"/>
        <pc:sldMkLst>
          <pc:docMk/>
          <pc:sldMk cId="1410083848" sldId="278"/>
        </pc:sldMkLst>
        <pc:spChg chg="add mod">
          <ac:chgData name="Aniket Chhabra" userId="598e0514-bef3-4e71-b6aa-f2edd6441cff" providerId="ADAL" clId="{89301B2A-B84D-C04C-9725-964CBB0983AA}" dt="2023-06-26T21:40:29.704" v="7107" actId="1076"/>
          <ac:spMkLst>
            <pc:docMk/>
            <pc:sldMk cId="1410083848" sldId="278"/>
            <ac:spMk id="2" creationId="{085893A7-BDD7-9D7A-BF35-CA153F28C1C3}"/>
          </ac:spMkLst>
        </pc:spChg>
        <pc:spChg chg="add mod">
          <ac:chgData name="Aniket Chhabra" userId="598e0514-bef3-4e71-b6aa-f2edd6441cff" providerId="ADAL" clId="{89301B2A-B84D-C04C-9725-964CBB0983AA}" dt="2023-06-26T21:39:47.374" v="7100" actId="1076"/>
          <ac:spMkLst>
            <pc:docMk/>
            <pc:sldMk cId="1410083848" sldId="278"/>
            <ac:spMk id="3" creationId="{106CB5B0-4F45-6C33-8B39-AE3233382322}"/>
          </ac:spMkLst>
        </pc:spChg>
        <pc:spChg chg="add del mod">
          <ac:chgData name="Aniket Chhabra" userId="598e0514-bef3-4e71-b6aa-f2edd6441cff" providerId="ADAL" clId="{89301B2A-B84D-C04C-9725-964CBB0983AA}" dt="2023-06-26T21:40:25.852" v="7106" actId="478"/>
          <ac:spMkLst>
            <pc:docMk/>
            <pc:sldMk cId="1410083848" sldId="278"/>
            <ac:spMk id="4" creationId="{9672147E-CCE3-B70C-F86D-EEF0BFAC7F4D}"/>
          </ac:spMkLst>
        </pc:spChg>
        <pc:spChg chg="mod">
          <ac:chgData name="Aniket Chhabra" userId="598e0514-bef3-4e71-b6aa-f2edd6441cff" providerId="ADAL" clId="{89301B2A-B84D-C04C-9725-964CBB0983AA}" dt="2023-06-26T21:53:13.599" v="7258" actId="21"/>
          <ac:spMkLst>
            <pc:docMk/>
            <pc:sldMk cId="1410083848" sldId="278"/>
            <ac:spMk id="271" creationId="{00000000-0000-0000-0000-000000000000}"/>
          </ac:spMkLst>
        </pc:spChg>
        <pc:spChg chg="mod">
          <ac:chgData name="Aniket Chhabra" userId="598e0514-bef3-4e71-b6aa-f2edd6441cff" providerId="ADAL" clId="{89301B2A-B84D-C04C-9725-964CBB0983AA}" dt="2023-06-26T21:49:58.850" v="7218" actId="21"/>
          <ac:spMkLst>
            <pc:docMk/>
            <pc:sldMk cId="1410083848" sldId="278"/>
            <ac:spMk id="272" creationId="{00000000-0000-0000-0000-000000000000}"/>
          </ac:spMkLst>
        </pc:spChg>
        <pc:picChg chg="del">
          <ac:chgData name="Aniket Chhabra" userId="598e0514-bef3-4e71-b6aa-f2edd6441cff" providerId="ADAL" clId="{89301B2A-B84D-C04C-9725-964CBB0983AA}" dt="2023-06-26T21:38:42.296" v="7089" actId="478"/>
          <ac:picMkLst>
            <pc:docMk/>
            <pc:sldMk cId="1410083848" sldId="278"/>
            <ac:picMk id="273" creationId="{00000000-0000-0000-0000-000000000000}"/>
          </ac:picMkLst>
        </pc:picChg>
        <pc:picChg chg="del">
          <ac:chgData name="Aniket Chhabra" userId="598e0514-bef3-4e71-b6aa-f2edd6441cff" providerId="ADAL" clId="{89301B2A-B84D-C04C-9725-964CBB0983AA}" dt="2023-06-26T21:38:40.519" v="7088" actId="478"/>
          <ac:picMkLst>
            <pc:docMk/>
            <pc:sldMk cId="1410083848" sldId="278"/>
            <ac:picMk id="274" creationId="{00000000-0000-0000-0000-000000000000}"/>
          </ac:picMkLst>
        </pc:picChg>
        <pc:picChg chg="del">
          <ac:chgData name="Aniket Chhabra" userId="598e0514-bef3-4e71-b6aa-f2edd6441cff" providerId="ADAL" clId="{89301B2A-B84D-C04C-9725-964CBB0983AA}" dt="2023-06-26T21:38:44.199" v="7090" actId="478"/>
          <ac:picMkLst>
            <pc:docMk/>
            <pc:sldMk cId="1410083848" sldId="278"/>
            <ac:picMk id="275" creationId="{00000000-0000-0000-0000-000000000000}"/>
          </ac:picMkLst>
        </pc:picChg>
      </pc:sldChg>
      <pc:sldChg chg="addSp delSp modSp add mod">
        <pc:chgData name="Aniket Chhabra" userId="598e0514-bef3-4e71-b6aa-f2edd6441cff" providerId="ADAL" clId="{89301B2A-B84D-C04C-9725-964CBB0983AA}" dt="2023-06-27T01:26:42.328" v="8016" actId="113"/>
        <pc:sldMkLst>
          <pc:docMk/>
          <pc:sldMk cId="3181153643" sldId="279"/>
        </pc:sldMkLst>
        <pc:spChg chg="add mod">
          <ac:chgData name="Aniket Chhabra" userId="598e0514-bef3-4e71-b6aa-f2edd6441cff" providerId="ADAL" clId="{89301B2A-B84D-C04C-9725-964CBB0983AA}" dt="2023-06-27T01:26:42.328" v="8016" actId="113"/>
          <ac:spMkLst>
            <pc:docMk/>
            <pc:sldMk cId="3181153643" sldId="279"/>
            <ac:spMk id="2" creationId="{5E73348F-4FD2-D42A-A431-FAFD9D026CFB}"/>
          </ac:spMkLst>
        </pc:spChg>
        <pc:spChg chg="mod">
          <ac:chgData name="Aniket Chhabra" userId="598e0514-bef3-4e71-b6aa-f2edd6441cff" providerId="ADAL" clId="{89301B2A-B84D-C04C-9725-964CBB0983AA}" dt="2023-06-26T21:15:53.046" v="6440" actId="207"/>
          <ac:spMkLst>
            <pc:docMk/>
            <pc:sldMk cId="3181153643" sldId="279"/>
            <ac:spMk id="254" creationId="{00000000-0000-0000-0000-000000000000}"/>
          </ac:spMkLst>
        </pc:s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3" creationId="{8AB1F389-1AFF-D6C5-913E-4640560A74C4}"/>
          </ac:grpSpMkLst>
        </pc:gr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4" creationId="{0004BA46-E4F9-7E4A-F433-CD28D7EEBB84}"/>
          </ac:grpSpMkLst>
        </pc:gr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7" creationId="{C745C70D-4855-B4BA-6876-D6841A42CDDF}"/>
          </ac:grpSpMkLst>
        </pc:gr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11" creationId="{5E7F74AF-0D1C-51A0-0E53-280282BF1FFB}"/>
          </ac:grpSpMkLst>
        </pc:gr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20" creationId="{D3398E66-D711-BDC6-ECBF-FB1279FE3BA9}"/>
          </ac:grpSpMkLst>
        </pc:grpChg>
        <pc:grpChg chg="del">
          <ac:chgData name="Aniket Chhabra" userId="598e0514-bef3-4e71-b6aa-f2edd6441cff" providerId="ADAL" clId="{89301B2A-B84D-C04C-9725-964CBB0983AA}" dt="2023-06-25T18:42:24.600" v="537" actId="478"/>
          <ac:grpSpMkLst>
            <pc:docMk/>
            <pc:sldMk cId="3181153643" sldId="279"/>
            <ac:grpSpMk id="23" creationId="{29A6EFE5-F9DD-87C7-A14F-71AD391AD4D4}"/>
          </ac:grpSpMkLst>
        </pc:grpChg>
      </pc:sldChg>
      <pc:sldChg chg="addSp delSp modSp add mod">
        <pc:chgData name="Aniket Chhabra" userId="598e0514-bef3-4e71-b6aa-f2edd6441cff" providerId="ADAL" clId="{89301B2A-B84D-C04C-9725-964CBB0983AA}" dt="2023-06-26T21:16:39.549" v="6447" actId="11"/>
        <pc:sldMkLst>
          <pc:docMk/>
          <pc:sldMk cId="929756044" sldId="280"/>
        </pc:sldMkLst>
        <pc:spChg chg="add mod">
          <ac:chgData name="Aniket Chhabra" userId="598e0514-bef3-4e71-b6aa-f2edd6441cff" providerId="ADAL" clId="{89301B2A-B84D-C04C-9725-964CBB0983AA}" dt="2023-06-26T21:16:39.549" v="6447" actId="11"/>
          <ac:spMkLst>
            <pc:docMk/>
            <pc:sldMk cId="929756044" sldId="280"/>
            <ac:spMk id="3" creationId="{C6AD5D4C-6E0A-8F4F-1027-78E9A45440DF}"/>
          </ac:spMkLst>
        </pc:spChg>
        <pc:spChg chg="add del mod">
          <ac:chgData name="Aniket Chhabra" userId="598e0514-bef3-4e71-b6aa-f2edd6441cff" providerId="ADAL" clId="{89301B2A-B84D-C04C-9725-964CBB0983AA}" dt="2023-06-26T20:06:13.647" v="5454" actId="478"/>
          <ac:spMkLst>
            <pc:docMk/>
            <pc:sldMk cId="929756044" sldId="280"/>
            <ac:spMk id="4" creationId="{3DCDA60C-67AA-68F8-07B9-E73A57B31CFE}"/>
          </ac:spMkLst>
        </pc:spChg>
        <pc:spChg chg="mod">
          <ac:chgData name="Aniket Chhabra" userId="598e0514-bef3-4e71-b6aa-f2edd6441cff" providerId="ADAL" clId="{89301B2A-B84D-C04C-9725-964CBB0983AA}" dt="2023-06-26T21:16:19.653" v="6445" actId="207"/>
          <ac:spMkLst>
            <pc:docMk/>
            <pc:sldMk cId="929756044" sldId="280"/>
            <ac:spMk id="254" creationId="{00000000-0000-0000-0000-000000000000}"/>
          </ac:spMkLst>
        </pc:spChg>
      </pc:sldChg>
      <pc:sldChg chg="addSp delSp modSp add del mod">
        <pc:chgData name="Aniket Chhabra" userId="598e0514-bef3-4e71-b6aa-f2edd6441cff" providerId="ADAL" clId="{89301B2A-B84D-C04C-9725-964CBB0983AA}" dt="2023-06-26T05:23:17.015" v="4340" actId="2696"/>
        <pc:sldMkLst>
          <pc:docMk/>
          <pc:sldMk cId="348759677" sldId="281"/>
        </pc:sldMkLst>
        <pc:spChg chg="add del mod">
          <ac:chgData name="Aniket Chhabra" userId="598e0514-bef3-4e71-b6aa-f2edd6441cff" providerId="ADAL" clId="{89301B2A-B84D-C04C-9725-964CBB0983AA}" dt="2023-06-26T03:25:07.242" v="1944" actId="478"/>
          <ac:spMkLst>
            <pc:docMk/>
            <pc:sldMk cId="348759677" sldId="281"/>
            <ac:spMk id="4" creationId="{B5C3EF66-AD5D-6B3B-0B4C-9DB7A78CE5C3}"/>
          </ac:spMkLst>
        </pc:spChg>
        <pc:spChg chg="add del mod">
          <ac:chgData name="Aniket Chhabra" userId="598e0514-bef3-4e71-b6aa-f2edd6441cff" providerId="ADAL" clId="{89301B2A-B84D-C04C-9725-964CBB0983AA}" dt="2023-06-26T03:28:55.625" v="2078" actId="478"/>
          <ac:spMkLst>
            <pc:docMk/>
            <pc:sldMk cId="348759677" sldId="281"/>
            <ac:spMk id="5" creationId="{E8B06C74-210E-7DD5-60F6-9FBD731B9A75}"/>
          </ac:spMkLst>
        </pc:spChg>
        <pc:spChg chg="mod">
          <ac:chgData name="Aniket Chhabra" userId="598e0514-bef3-4e71-b6aa-f2edd6441cff" providerId="ADAL" clId="{89301B2A-B84D-C04C-9725-964CBB0983AA}" dt="2023-06-25T19:31:07.768" v="1771" actId="20577"/>
          <ac:spMkLst>
            <pc:docMk/>
            <pc:sldMk cId="348759677" sldId="281"/>
            <ac:spMk id="6" creationId="{84DCFF75-775E-035B-975F-9B9095D0250C}"/>
          </ac:spMkLst>
        </pc:spChg>
        <pc:spChg chg="add del mod">
          <ac:chgData name="Aniket Chhabra" userId="598e0514-bef3-4e71-b6aa-f2edd6441cff" providerId="ADAL" clId="{89301B2A-B84D-C04C-9725-964CBB0983AA}" dt="2023-06-26T03:28:58.620" v="2079" actId="478"/>
          <ac:spMkLst>
            <pc:docMk/>
            <pc:sldMk cId="348759677" sldId="281"/>
            <ac:spMk id="7" creationId="{A2B05C0A-4B27-D7E0-2CC9-B31C6505BB29}"/>
          </ac:spMkLst>
        </pc:spChg>
        <pc:spChg chg="del">
          <ac:chgData name="Aniket Chhabra" userId="598e0514-bef3-4e71-b6aa-f2edd6441cff" providerId="ADAL" clId="{89301B2A-B84D-C04C-9725-964CBB0983AA}" dt="2023-06-25T19:30:41.277" v="1727" actId="478"/>
          <ac:spMkLst>
            <pc:docMk/>
            <pc:sldMk cId="348759677" sldId="281"/>
            <ac:spMk id="8" creationId="{25855EEA-53CD-7871-BC88-A766787DE283}"/>
          </ac:spMkLst>
        </pc:spChg>
        <pc:spChg chg="add del mod">
          <ac:chgData name="Aniket Chhabra" userId="598e0514-bef3-4e71-b6aa-f2edd6441cff" providerId="ADAL" clId="{89301B2A-B84D-C04C-9725-964CBB0983AA}" dt="2023-06-26T03:29:00.015" v="2080" actId="478"/>
          <ac:spMkLst>
            <pc:docMk/>
            <pc:sldMk cId="348759677" sldId="281"/>
            <ac:spMk id="9" creationId="{67604272-250D-66F4-6B5B-F4C0C3F30BE5}"/>
          </ac:spMkLst>
        </pc:spChg>
        <pc:spChg chg="del mod">
          <ac:chgData name="Aniket Chhabra" userId="598e0514-bef3-4e71-b6aa-f2edd6441cff" providerId="ADAL" clId="{89301B2A-B84D-C04C-9725-964CBB0983AA}" dt="2023-06-25T19:30:46.481" v="1731" actId="478"/>
          <ac:spMkLst>
            <pc:docMk/>
            <pc:sldMk cId="348759677" sldId="281"/>
            <ac:spMk id="10" creationId="{69E6F340-12DB-C4C5-629B-4D03EBFBE468}"/>
          </ac:spMkLst>
        </pc:spChg>
        <pc:spChg chg="add del mod">
          <ac:chgData name="Aniket Chhabra" userId="598e0514-bef3-4e71-b6aa-f2edd6441cff" providerId="ADAL" clId="{89301B2A-B84D-C04C-9725-964CBB0983AA}" dt="2023-06-26T03:29:00.883" v="2081" actId="478"/>
          <ac:spMkLst>
            <pc:docMk/>
            <pc:sldMk cId="348759677" sldId="281"/>
            <ac:spMk id="11" creationId="{03BDFC81-DB70-BD8C-92A6-50B1CF32A2EC}"/>
          </ac:spMkLst>
        </pc:spChg>
        <pc:spChg chg="add del mod">
          <ac:chgData name="Aniket Chhabra" userId="598e0514-bef3-4e71-b6aa-f2edd6441cff" providerId="ADAL" clId="{89301B2A-B84D-C04C-9725-964CBB0983AA}" dt="2023-06-26T03:28:58.620" v="2079" actId="478"/>
          <ac:spMkLst>
            <pc:docMk/>
            <pc:sldMk cId="348759677" sldId="281"/>
            <ac:spMk id="12" creationId="{68F1E579-A325-9C4F-9A98-0B5423BBB79E}"/>
          </ac:spMkLst>
        </pc:spChg>
        <pc:spChg chg="add del mod">
          <ac:chgData name="Aniket Chhabra" userId="598e0514-bef3-4e71-b6aa-f2edd6441cff" providerId="ADAL" clId="{89301B2A-B84D-C04C-9725-964CBB0983AA}" dt="2023-06-26T03:28:15.608" v="2049" actId="1076"/>
          <ac:spMkLst>
            <pc:docMk/>
            <pc:sldMk cId="348759677" sldId="281"/>
            <ac:spMk id="13" creationId="{15104220-9752-A136-A863-E3F49C675E54}"/>
          </ac:spMkLst>
        </pc:spChg>
        <pc:spChg chg="add mod">
          <ac:chgData name="Aniket Chhabra" userId="598e0514-bef3-4e71-b6aa-f2edd6441cff" providerId="ADAL" clId="{89301B2A-B84D-C04C-9725-964CBB0983AA}" dt="2023-06-26T03:28:15.608" v="2049" actId="1076"/>
          <ac:spMkLst>
            <pc:docMk/>
            <pc:sldMk cId="348759677" sldId="281"/>
            <ac:spMk id="14" creationId="{08177201-8FED-4523-3DCD-EAD17CF5CDEA}"/>
          </ac:spMkLst>
        </pc:spChg>
        <pc:spChg chg="mod">
          <ac:chgData name="Aniket Chhabra" userId="598e0514-bef3-4e71-b6aa-f2edd6441cff" providerId="ADAL" clId="{89301B2A-B84D-C04C-9725-964CBB0983AA}" dt="2023-06-26T03:26:53.430" v="1966"/>
          <ac:spMkLst>
            <pc:docMk/>
            <pc:sldMk cId="348759677" sldId="281"/>
            <ac:spMk id="16" creationId="{5A5C2AFB-9A2E-A75F-8546-674BDC380E8F}"/>
          </ac:spMkLst>
        </pc:spChg>
        <pc:spChg chg="mod">
          <ac:chgData name="Aniket Chhabra" userId="598e0514-bef3-4e71-b6aa-f2edd6441cff" providerId="ADAL" clId="{89301B2A-B84D-C04C-9725-964CBB0983AA}" dt="2023-06-26T03:27:31.715" v="2006" actId="20577"/>
          <ac:spMkLst>
            <pc:docMk/>
            <pc:sldMk cId="348759677" sldId="281"/>
            <ac:spMk id="17" creationId="{63DD002D-413D-9866-4F3F-5DB1DBB4A2A2}"/>
          </ac:spMkLst>
        </pc:spChg>
        <pc:spChg chg="del">
          <ac:chgData name="Aniket Chhabra" userId="598e0514-bef3-4e71-b6aa-f2edd6441cff" providerId="ADAL" clId="{89301B2A-B84D-C04C-9725-964CBB0983AA}" dt="2023-06-25T19:30:44.320" v="1729" actId="478"/>
          <ac:spMkLst>
            <pc:docMk/>
            <pc:sldMk cId="348759677" sldId="281"/>
            <ac:spMk id="19" creationId="{31176268-8167-78CC-2247-9A7CBD4E5F43}"/>
          </ac:spMkLst>
        </pc:spChg>
        <pc:spChg chg="add mod">
          <ac:chgData name="Aniket Chhabra" userId="598e0514-bef3-4e71-b6aa-f2edd6441cff" providerId="ADAL" clId="{89301B2A-B84D-C04C-9725-964CBB0983AA}" dt="2023-06-26T03:28:15.608" v="2049" actId="1076"/>
          <ac:spMkLst>
            <pc:docMk/>
            <pc:sldMk cId="348759677" sldId="281"/>
            <ac:spMk id="20" creationId="{257D31DB-BE0F-E32F-349C-1760BEDA8F4C}"/>
          </ac:spMkLst>
        </pc:spChg>
        <pc:spChg chg="add mod">
          <ac:chgData name="Aniket Chhabra" userId="598e0514-bef3-4e71-b6aa-f2edd6441cff" providerId="ADAL" clId="{89301B2A-B84D-C04C-9725-964CBB0983AA}" dt="2023-06-26T03:28:15.608" v="2049" actId="1076"/>
          <ac:spMkLst>
            <pc:docMk/>
            <pc:sldMk cId="348759677" sldId="281"/>
            <ac:spMk id="21" creationId="{CB6E9413-160C-28F5-F931-D32B4F428124}"/>
          </ac:spMkLst>
        </pc:spChg>
        <pc:spChg chg="add mod">
          <ac:chgData name="Aniket Chhabra" userId="598e0514-bef3-4e71-b6aa-f2edd6441cff" providerId="ADAL" clId="{89301B2A-B84D-C04C-9725-964CBB0983AA}" dt="2023-06-26T03:37:32.204" v="2186" actId="14100"/>
          <ac:spMkLst>
            <pc:docMk/>
            <pc:sldMk cId="348759677" sldId="281"/>
            <ac:spMk id="22" creationId="{02FCE4CE-79DE-0485-6DDC-99D5775D45BE}"/>
          </ac:spMkLst>
        </pc:spChg>
        <pc:spChg chg="add del mod">
          <ac:chgData name="Aniket Chhabra" userId="598e0514-bef3-4e71-b6aa-f2edd6441cff" providerId="ADAL" clId="{89301B2A-B84D-C04C-9725-964CBB0983AA}" dt="2023-06-26T03:27:19.867" v="1990" actId="478"/>
          <ac:spMkLst>
            <pc:docMk/>
            <pc:sldMk cId="348759677" sldId="281"/>
            <ac:spMk id="23" creationId="{4ACF14BA-171D-7559-4138-33144FDE9D7B}"/>
          </ac:spMkLst>
        </pc:spChg>
        <pc:spChg chg="add del mod">
          <ac:chgData name="Aniket Chhabra" userId="598e0514-bef3-4e71-b6aa-f2edd6441cff" providerId="ADAL" clId="{89301B2A-B84D-C04C-9725-964CBB0983AA}" dt="2023-06-26T03:28:28.927" v="2054" actId="478"/>
          <ac:spMkLst>
            <pc:docMk/>
            <pc:sldMk cId="348759677" sldId="281"/>
            <ac:spMk id="24" creationId="{891BB7F8-985A-7F0C-41AE-CE14CC11802B}"/>
          </ac:spMkLst>
        </pc:spChg>
        <pc:spChg chg="add mod">
          <ac:chgData name="Aniket Chhabra" userId="598e0514-bef3-4e71-b6aa-f2edd6441cff" providerId="ADAL" clId="{89301B2A-B84D-C04C-9725-964CBB0983AA}" dt="2023-06-26T03:28:54.131" v="2077" actId="1036"/>
          <ac:spMkLst>
            <pc:docMk/>
            <pc:sldMk cId="348759677" sldId="281"/>
            <ac:spMk id="27" creationId="{F0FBEAC0-ED47-84B7-29E9-1D5A35BC2F9B}"/>
          </ac:spMkLst>
        </pc:spChg>
        <pc:spChg chg="add mod">
          <ac:chgData name="Aniket Chhabra" userId="598e0514-bef3-4e71-b6aa-f2edd6441cff" providerId="ADAL" clId="{89301B2A-B84D-C04C-9725-964CBB0983AA}" dt="2023-06-26T03:38:27.342" v="2275" actId="14100"/>
          <ac:spMkLst>
            <pc:docMk/>
            <pc:sldMk cId="348759677" sldId="281"/>
            <ac:spMk id="28" creationId="{D4C07FD6-C688-F464-A227-F99B0BE627B8}"/>
          </ac:spMkLst>
        </pc:spChg>
        <pc:spChg chg="del">
          <ac:chgData name="Aniket Chhabra" userId="598e0514-bef3-4e71-b6aa-f2edd6441cff" providerId="ADAL" clId="{89301B2A-B84D-C04C-9725-964CBB0983AA}" dt="2023-06-25T19:30:43.298" v="1728" actId="478"/>
          <ac:spMkLst>
            <pc:docMk/>
            <pc:sldMk cId="348759677" sldId="281"/>
            <ac:spMk id="30" creationId="{C84DC182-CE99-60D7-676C-2ABBA7448C06}"/>
          </ac:spMkLst>
        </pc:spChg>
        <pc:spChg chg="del">
          <ac:chgData name="Aniket Chhabra" userId="598e0514-bef3-4e71-b6aa-f2edd6441cff" providerId="ADAL" clId="{89301B2A-B84D-C04C-9725-964CBB0983AA}" dt="2023-06-25T19:30:41.277" v="1727" actId="478"/>
          <ac:spMkLst>
            <pc:docMk/>
            <pc:sldMk cId="348759677" sldId="281"/>
            <ac:spMk id="31" creationId="{DF5C2B04-28FB-A343-4E29-FED8998B0AFE}"/>
          </ac:spMkLst>
        </pc:spChg>
        <pc:spChg chg="del">
          <ac:chgData name="Aniket Chhabra" userId="598e0514-bef3-4e71-b6aa-f2edd6441cff" providerId="ADAL" clId="{89301B2A-B84D-C04C-9725-964CBB0983AA}" dt="2023-06-25T19:30:43.298" v="1728" actId="478"/>
          <ac:spMkLst>
            <pc:docMk/>
            <pc:sldMk cId="348759677" sldId="281"/>
            <ac:spMk id="33" creationId="{D6DB8F4B-E76F-163C-48E0-1C941E0D0E1E}"/>
          </ac:spMkLst>
        </pc:spChg>
        <pc:spChg chg="add mod">
          <ac:chgData name="Aniket Chhabra" userId="598e0514-bef3-4e71-b6aa-f2edd6441cff" providerId="ADAL" clId="{89301B2A-B84D-C04C-9725-964CBB0983AA}" dt="2023-06-26T03:38:31.816" v="2277" actId="1076"/>
          <ac:spMkLst>
            <pc:docMk/>
            <pc:sldMk cId="348759677" sldId="281"/>
            <ac:spMk id="34" creationId="{99E600F7-C5C6-D00B-9661-A09A167F8751}"/>
          </ac:spMkLst>
        </pc:spChg>
        <pc:spChg chg="add mod">
          <ac:chgData name="Aniket Chhabra" userId="598e0514-bef3-4e71-b6aa-f2edd6441cff" providerId="ADAL" clId="{89301B2A-B84D-C04C-9725-964CBB0983AA}" dt="2023-06-26T03:37:45.151" v="2189" actId="1076"/>
          <ac:spMkLst>
            <pc:docMk/>
            <pc:sldMk cId="348759677" sldId="281"/>
            <ac:spMk id="36" creationId="{AE54A9EB-6445-BA89-0D1D-9107A72E335B}"/>
          </ac:spMkLst>
        </pc:spChg>
        <pc:spChg chg="add mod">
          <ac:chgData name="Aniket Chhabra" userId="598e0514-bef3-4e71-b6aa-f2edd6441cff" providerId="ADAL" clId="{89301B2A-B84D-C04C-9725-964CBB0983AA}" dt="2023-06-26T03:37:45.151" v="2189" actId="1076"/>
          <ac:spMkLst>
            <pc:docMk/>
            <pc:sldMk cId="348759677" sldId="281"/>
            <ac:spMk id="37" creationId="{23058680-C5B9-EC4B-E7F0-758960F4139A}"/>
          </ac:spMkLst>
        </pc:spChg>
        <pc:spChg chg="add mod">
          <ac:chgData name="Aniket Chhabra" userId="598e0514-bef3-4e71-b6aa-f2edd6441cff" providerId="ADAL" clId="{89301B2A-B84D-C04C-9725-964CBB0983AA}" dt="2023-06-26T03:37:45.151" v="2189" actId="1076"/>
          <ac:spMkLst>
            <pc:docMk/>
            <pc:sldMk cId="348759677" sldId="281"/>
            <ac:spMk id="38" creationId="{559D1C3E-FECA-C05A-85A4-5E11C4CC5596}"/>
          </ac:spMkLst>
        </pc:spChg>
        <pc:grpChg chg="add mod">
          <ac:chgData name="Aniket Chhabra" userId="598e0514-bef3-4e71-b6aa-f2edd6441cff" providerId="ADAL" clId="{89301B2A-B84D-C04C-9725-964CBB0983AA}" dt="2023-06-26T03:28:15.608" v="2049" actId="1076"/>
          <ac:grpSpMkLst>
            <pc:docMk/>
            <pc:sldMk cId="348759677" sldId="281"/>
            <ac:grpSpMk id="15" creationId="{5F299FBD-481B-C051-2766-1E1A43E32E95}"/>
          </ac:grpSpMkLst>
        </pc:grpChg>
        <pc:picChg chg="del">
          <ac:chgData name="Aniket Chhabra" userId="598e0514-bef3-4e71-b6aa-f2edd6441cff" providerId="ADAL" clId="{89301B2A-B84D-C04C-9725-964CBB0983AA}" dt="2023-06-25T19:30:43.298" v="1728" actId="478"/>
          <ac:picMkLst>
            <pc:docMk/>
            <pc:sldMk cId="348759677" sldId="281"/>
            <ac:picMk id="18" creationId="{12CFA645-AD16-28FD-6314-A77C1879CEEE}"/>
          </ac:picMkLst>
        </pc:picChg>
        <pc:picChg chg="mod">
          <ac:chgData name="Aniket Chhabra" userId="598e0514-bef3-4e71-b6aa-f2edd6441cff" providerId="ADAL" clId="{89301B2A-B84D-C04C-9725-964CBB0983AA}" dt="2023-06-26T03:26:52.515" v="1965" actId="1076"/>
          <ac:picMkLst>
            <pc:docMk/>
            <pc:sldMk cId="348759677" sldId="281"/>
            <ac:picMk id="25" creationId="{F5BEF5D5-ACDC-1DB5-9781-AE717B92587B}"/>
          </ac:picMkLst>
        </pc:picChg>
        <pc:picChg chg="add del mod">
          <ac:chgData name="Aniket Chhabra" userId="598e0514-bef3-4e71-b6aa-f2edd6441cff" providerId="ADAL" clId="{89301B2A-B84D-C04C-9725-964CBB0983AA}" dt="2023-06-26T05:22:57.298" v="4333" actId="21"/>
          <ac:picMkLst>
            <pc:docMk/>
            <pc:sldMk cId="348759677" sldId="281"/>
            <ac:picMk id="29" creationId="{09BF5323-E1F7-DCC8-1287-9B3E3749931A}"/>
          </ac:picMkLst>
        </pc:picChg>
        <pc:picChg chg="del">
          <ac:chgData name="Aniket Chhabra" userId="598e0514-bef3-4e71-b6aa-f2edd6441cff" providerId="ADAL" clId="{89301B2A-B84D-C04C-9725-964CBB0983AA}" dt="2023-06-25T19:30:41.277" v="1727" actId="478"/>
          <ac:picMkLst>
            <pc:docMk/>
            <pc:sldMk cId="348759677" sldId="281"/>
            <ac:picMk id="32" creationId="{E282AFC7-54F9-FCEC-F920-D517A602F8B4}"/>
          </ac:picMkLst>
        </pc:picChg>
        <pc:picChg chg="add mod">
          <ac:chgData name="Aniket Chhabra" userId="598e0514-bef3-4e71-b6aa-f2edd6441cff" providerId="ADAL" clId="{89301B2A-B84D-C04C-9725-964CBB0983AA}" dt="2023-06-26T03:37:45.151" v="2189" actId="1076"/>
          <ac:picMkLst>
            <pc:docMk/>
            <pc:sldMk cId="348759677" sldId="281"/>
            <ac:picMk id="35" creationId="{8887B152-B463-3F23-C45B-40A86EEC7D31}"/>
          </ac:picMkLst>
        </pc:picChg>
      </pc:sldChg>
      <pc:sldChg chg="add del">
        <pc:chgData name="Aniket Chhabra" userId="598e0514-bef3-4e71-b6aa-f2edd6441cff" providerId="ADAL" clId="{89301B2A-B84D-C04C-9725-964CBB0983AA}" dt="2023-06-26T18:58:21.847" v="4510" actId="2696"/>
        <pc:sldMkLst>
          <pc:docMk/>
          <pc:sldMk cId="1036680973" sldId="281"/>
        </pc:sldMkLst>
      </pc:sldChg>
      <pc:sldChg chg="addSp delSp modSp add del mod">
        <pc:chgData name="Aniket Chhabra" userId="598e0514-bef3-4e71-b6aa-f2edd6441cff" providerId="ADAL" clId="{89301B2A-B84D-C04C-9725-964CBB0983AA}" dt="2023-06-26T05:23:17.015" v="4340" actId="2696"/>
        <pc:sldMkLst>
          <pc:docMk/>
          <pc:sldMk cId="1491962044" sldId="282"/>
        </pc:sldMkLst>
        <pc:spChg chg="add del mod">
          <ac:chgData name="Aniket Chhabra" userId="598e0514-bef3-4e71-b6aa-f2edd6441cff" providerId="ADAL" clId="{89301B2A-B84D-C04C-9725-964CBB0983AA}" dt="2023-06-26T03:26:36.800" v="1963" actId="478"/>
          <ac:spMkLst>
            <pc:docMk/>
            <pc:sldMk cId="1491962044" sldId="282"/>
            <ac:spMk id="3" creationId="{22AE76B6-F9AE-D675-0B19-B4FE98CD74B1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4" creationId="{A57C11FD-771A-8E8D-8FA7-D7B4F3F25DB2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5" creationId="{368ED6BC-BFC4-68B8-08E9-51A1E3D36F29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6" creationId="{985A4EDF-3A49-17EB-1923-E743EB11A1DA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8" creationId="{D85A6407-4BB5-31CD-71A1-18073DE6DC94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9" creationId="{5D57C6FD-9BB4-48FB-DE65-DD096FFC9BCB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0" creationId="{FF363632-47A7-ACCE-D3E6-A8DA50B0166A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1" creationId="{A2C12AB5-13FB-AA31-E718-014CB049BC23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2" creationId="{79F7D64C-F0C2-96B9-ED25-089B56298B1E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3" creationId="{9F8A6BDE-4B21-B9B1-9F7F-1B0582BA6FF9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4" creationId="{44F80053-6326-99AB-B8B2-4350FBC3657D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5" creationId="{833BECC0-0D14-5DB0-8D37-4E7A4335BB90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7" creationId="{5B8E0C41-98C4-E97F-65AE-BA1D4C50206E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18" creationId="{7A8E2446-9EDA-507E-C51E-CBB5D0F58B5D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20" creationId="{527F3498-FDED-8BF0-9AAC-855BBFAB075E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21" creationId="{EFB908C1-9417-91A4-85E4-BE44A685F004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22" creationId="{EFBD6687-1519-4D79-5D8A-0659FE69C8A6}"/>
          </ac:spMkLst>
        </pc:spChg>
        <pc:spChg chg="mod">
          <ac:chgData name="Aniket Chhabra" userId="598e0514-bef3-4e71-b6aa-f2edd6441cff" providerId="ADAL" clId="{89301B2A-B84D-C04C-9725-964CBB0983AA}" dt="2023-06-26T03:26:32.232" v="1961"/>
          <ac:spMkLst>
            <pc:docMk/>
            <pc:sldMk cId="1491962044" sldId="282"/>
            <ac:spMk id="23" creationId="{A0E24DC4-4EAC-DCBE-C842-BB8C5C7F31CA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24" creationId="{F835F7C8-1CC4-7868-0DF9-72916FE674F2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25" creationId="{D6F9CD8E-5E17-90AF-6B1E-CF95F838033B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26" creationId="{0B030521-7BCA-9AB4-F9DC-56A86DA2B359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28" creationId="{E001D07B-A7D5-D13C-A783-C1D15F7CC7DE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30" creationId="{36FE98A5-0173-187F-DFF2-4BB96C3D7E86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32" creationId="{123C2D5F-3576-8149-601E-0C2FD4F4288C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33" creationId="{5B8B1DA6-F401-224E-B266-17BF100E536C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34" creationId="{342AB1D6-1FA0-E10F-E5BF-110C5668AB60}"/>
          </ac:spMkLst>
        </pc:spChg>
        <pc:spChg chg="add del mod">
          <ac:chgData name="Aniket Chhabra" userId="598e0514-bef3-4e71-b6aa-f2edd6441cff" providerId="ADAL" clId="{89301B2A-B84D-C04C-9725-964CBB0983AA}" dt="2023-06-26T03:26:33.961" v="1962"/>
          <ac:spMkLst>
            <pc:docMk/>
            <pc:sldMk cId="1491962044" sldId="282"/>
            <ac:spMk id="35" creationId="{1605348D-339E-A12F-D0F7-E81BE5CE9736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36" creationId="{EF9FE4F8-CBF2-DA78-61E1-A12DDCB65D3C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37" creationId="{CB9BDD49-A66F-626D-B8F1-25DE880FDA9E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38" creationId="{4BC75276-AB8F-3397-C42E-EEF859C2E1E8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0" creationId="{A3111014-0F4D-624F-DF9F-A68E46F04BCF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1" creationId="{CD2564B8-3704-9DA4-CA78-6376AFC7FE1B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2" creationId="{CF65A19F-C52A-4C8A-B540-4650BE6231CE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3" creationId="{0C8B005D-30BA-D253-D3B0-E5968252C1EA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4" creationId="{3992D2D5-3AC2-1370-126E-8AE8038FF92D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5" creationId="{9588135A-8DB2-44F0-2317-28352F3D7F9E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6" creationId="{8DCA0CF4-1131-DF3C-818C-BF02713E2A1E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7" creationId="{C9FFD281-D8F3-4124-9EF0-E2046E8A081D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49" creationId="{643D172C-D4EC-6AAA-C87F-4381E2D76B57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0" creationId="{8BF52BAE-BABB-505A-F87A-3DEC17A865DE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2" creationId="{B28145D0-D21A-9C31-C118-834E48BB4A22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3" creationId="{31694930-1584-A249-D5D7-6EAEA8CAF8A3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4" creationId="{875877FB-4575-A3E5-0C0C-4FC1E316B39E}"/>
          </ac:spMkLst>
        </pc:spChg>
        <pc:spChg chg="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5" creationId="{0402B878-8BA6-387B-7CAB-4B7E4E04B8E6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6" creationId="{A7181066-CC28-17FA-3B96-14882473AF18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7" creationId="{F46DEF59-33CE-A865-51E8-66E508C0F9DE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58" creationId="{75AC9903-5A10-7E69-5E43-3661C0B0B575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60" creationId="{DCE4C392-B000-7C87-7C22-8B57CAC1A782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62" creationId="{7B3CB545-D73C-DBE6-AF64-C73337EB13C3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192" creationId="{24587412-6FAC-9FF9-D0CB-A67F4EA60BB5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193" creationId="{FA3D2314-09A2-DD53-CB88-818B200B062F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194" creationId="{194A5729-3581-F608-C8E0-F154E1071951}"/>
          </ac:spMkLst>
        </pc:spChg>
        <pc:spChg chg="add mod">
          <ac:chgData name="Aniket Chhabra" userId="598e0514-bef3-4e71-b6aa-f2edd6441cff" providerId="ADAL" clId="{89301B2A-B84D-C04C-9725-964CBB0983AA}" dt="2023-06-26T03:26:37.383" v="1964"/>
          <ac:spMkLst>
            <pc:docMk/>
            <pc:sldMk cId="1491962044" sldId="282"/>
            <ac:spMk id="195" creationId="{55BFF701-C984-19B2-AA24-9F2D13C88D6B}"/>
          </ac:spMkLst>
        </pc:spChg>
        <pc:spChg chg="del">
          <ac:chgData name="Aniket Chhabra" userId="598e0514-bef3-4e71-b6aa-f2edd6441cff" providerId="ADAL" clId="{89301B2A-B84D-C04C-9725-964CBB0983AA}" dt="2023-06-26T03:26:31.698" v="1960" actId="478"/>
          <ac:spMkLst>
            <pc:docMk/>
            <pc:sldMk cId="1491962044" sldId="282"/>
            <ac:spMk id="254" creationId="{00000000-0000-0000-0000-000000000000}"/>
          </ac:spMkLst>
        </pc:spChg>
        <pc:grpChg chg="add del mod">
          <ac:chgData name="Aniket Chhabra" userId="598e0514-bef3-4e71-b6aa-f2edd6441cff" providerId="ADAL" clId="{89301B2A-B84D-C04C-9725-964CBB0983AA}" dt="2023-06-26T03:26:33.961" v="1962"/>
          <ac:grpSpMkLst>
            <pc:docMk/>
            <pc:sldMk cId="1491962044" sldId="282"/>
            <ac:grpSpMk id="7" creationId="{F41DC0CB-2571-3AB9-299C-69A6EAF045EE}"/>
          </ac:grpSpMkLst>
        </pc:grpChg>
        <pc:grpChg chg="add del mod">
          <ac:chgData name="Aniket Chhabra" userId="598e0514-bef3-4e71-b6aa-f2edd6441cff" providerId="ADAL" clId="{89301B2A-B84D-C04C-9725-964CBB0983AA}" dt="2023-06-26T03:26:33.961" v="1962"/>
          <ac:grpSpMkLst>
            <pc:docMk/>
            <pc:sldMk cId="1491962044" sldId="282"/>
            <ac:grpSpMk id="19" creationId="{D89A1C51-D850-EB24-36CB-6E3028F17D39}"/>
          </ac:grpSpMkLst>
        </pc:grpChg>
        <pc:grpChg chg="add mod">
          <ac:chgData name="Aniket Chhabra" userId="598e0514-bef3-4e71-b6aa-f2edd6441cff" providerId="ADAL" clId="{89301B2A-B84D-C04C-9725-964CBB0983AA}" dt="2023-06-26T03:26:37.383" v="1964"/>
          <ac:grpSpMkLst>
            <pc:docMk/>
            <pc:sldMk cId="1491962044" sldId="282"/>
            <ac:grpSpMk id="39" creationId="{6D2482EB-2969-A01C-825E-77BE24B0D6FC}"/>
          </ac:grpSpMkLst>
        </pc:grpChg>
        <pc:grpChg chg="add mod">
          <ac:chgData name="Aniket Chhabra" userId="598e0514-bef3-4e71-b6aa-f2edd6441cff" providerId="ADAL" clId="{89301B2A-B84D-C04C-9725-964CBB0983AA}" dt="2023-06-26T03:26:37.383" v="1964"/>
          <ac:grpSpMkLst>
            <pc:docMk/>
            <pc:sldMk cId="1491962044" sldId="282"/>
            <ac:grpSpMk id="51" creationId="{9652B99C-BEB1-24E5-D211-A23B3E3EC528}"/>
          </ac:grpSpMkLst>
        </pc:grpChg>
        <pc:picChg chg="add del mod">
          <ac:chgData name="Aniket Chhabra" userId="598e0514-bef3-4e71-b6aa-f2edd6441cff" providerId="ADAL" clId="{89301B2A-B84D-C04C-9725-964CBB0983AA}" dt="2023-06-26T03:26:33.961" v="1962"/>
          <ac:picMkLst>
            <pc:docMk/>
            <pc:sldMk cId="1491962044" sldId="282"/>
            <ac:picMk id="16" creationId="{EC02F008-5E50-D693-DA51-E5EAC1073C68}"/>
          </ac:picMkLst>
        </pc:picChg>
        <pc:picChg chg="add del mod">
          <ac:chgData name="Aniket Chhabra" userId="598e0514-bef3-4e71-b6aa-f2edd6441cff" providerId="ADAL" clId="{89301B2A-B84D-C04C-9725-964CBB0983AA}" dt="2023-06-26T03:26:33.961" v="1962"/>
          <ac:picMkLst>
            <pc:docMk/>
            <pc:sldMk cId="1491962044" sldId="282"/>
            <ac:picMk id="27" creationId="{AD7CD70F-865B-C030-7584-74257F2467D7}"/>
          </ac:picMkLst>
        </pc:picChg>
        <pc:picChg chg="add del mod">
          <ac:chgData name="Aniket Chhabra" userId="598e0514-bef3-4e71-b6aa-f2edd6441cff" providerId="ADAL" clId="{89301B2A-B84D-C04C-9725-964CBB0983AA}" dt="2023-06-26T03:26:33.961" v="1962"/>
          <ac:picMkLst>
            <pc:docMk/>
            <pc:sldMk cId="1491962044" sldId="282"/>
            <ac:picMk id="29" creationId="{70F30705-E6BF-8719-D4EA-E610EE6A1565}"/>
          </ac:picMkLst>
        </pc:picChg>
        <pc:picChg chg="add del mod">
          <ac:chgData name="Aniket Chhabra" userId="598e0514-bef3-4e71-b6aa-f2edd6441cff" providerId="ADAL" clId="{89301B2A-B84D-C04C-9725-964CBB0983AA}" dt="2023-06-26T03:26:33.961" v="1962"/>
          <ac:picMkLst>
            <pc:docMk/>
            <pc:sldMk cId="1491962044" sldId="282"/>
            <ac:picMk id="31" creationId="{81C6FBB4-22C6-5207-5BD6-342F567B10F4}"/>
          </ac:picMkLst>
        </pc:picChg>
        <pc:picChg chg="add mod">
          <ac:chgData name="Aniket Chhabra" userId="598e0514-bef3-4e71-b6aa-f2edd6441cff" providerId="ADAL" clId="{89301B2A-B84D-C04C-9725-964CBB0983AA}" dt="2023-06-26T03:26:37.383" v="1964"/>
          <ac:picMkLst>
            <pc:docMk/>
            <pc:sldMk cId="1491962044" sldId="282"/>
            <ac:picMk id="48" creationId="{89EF52AC-1E67-BF5C-6D61-F09CD04C4BFE}"/>
          </ac:picMkLst>
        </pc:picChg>
        <pc:picChg chg="add mod">
          <ac:chgData name="Aniket Chhabra" userId="598e0514-bef3-4e71-b6aa-f2edd6441cff" providerId="ADAL" clId="{89301B2A-B84D-C04C-9725-964CBB0983AA}" dt="2023-06-26T03:26:37.383" v="1964"/>
          <ac:picMkLst>
            <pc:docMk/>
            <pc:sldMk cId="1491962044" sldId="282"/>
            <ac:picMk id="59" creationId="{88B0A20E-0381-1B02-E517-564B551D9331}"/>
          </ac:picMkLst>
        </pc:picChg>
        <pc:picChg chg="add mod">
          <ac:chgData name="Aniket Chhabra" userId="598e0514-bef3-4e71-b6aa-f2edd6441cff" providerId="ADAL" clId="{89301B2A-B84D-C04C-9725-964CBB0983AA}" dt="2023-06-26T03:26:37.383" v="1964"/>
          <ac:picMkLst>
            <pc:docMk/>
            <pc:sldMk cId="1491962044" sldId="282"/>
            <ac:picMk id="61" creationId="{071EC3EF-CB10-8EF2-B4BA-967E722EEC46}"/>
          </ac:picMkLst>
        </pc:picChg>
        <pc:picChg chg="add mod">
          <ac:chgData name="Aniket Chhabra" userId="598e0514-bef3-4e71-b6aa-f2edd6441cff" providerId="ADAL" clId="{89301B2A-B84D-C04C-9725-964CBB0983AA}" dt="2023-06-26T03:26:37.383" v="1964"/>
          <ac:picMkLst>
            <pc:docMk/>
            <pc:sldMk cId="1491962044" sldId="282"/>
            <ac:picMk id="63" creationId="{B21CFAAB-1528-DBB9-3FAD-6BF0623207CA}"/>
          </ac:picMkLst>
        </pc:picChg>
      </pc:sldChg>
      <pc:sldChg chg="add del">
        <pc:chgData name="Aniket Chhabra" userId="598e0514-bef3-4e71-b6aa-f2edd6441cff" providerId="ADAL" clId="{89301B2A-B84D-C04C-9725-964CBB0983AA}" dt="2023-06-26T18:58:21.860" v="4511" actId="2696"/>
        <pc:sldMkLst>
          <pc:docMk/>
          <pc:sldMk cId="1780886898" sldId="282"/>
        </pc:sldMkLst>
      </pc:sldChg>
      <pc:sldChg chg="addSp delSp modSp add mod">
        <pc:chgData name="Aniket Chhabra" userId="598e0514-bef3-4e71-b6aa-f2edd6441cff" providerId="ADAL" clId="{89301B2A-B84D-C04C-9725-964CBB0983AA}" dt="2023-06-26T21:57:33.553" v="7283" actId="1038"/>
        <pc:sldMkLst>
          <pc:docMk/>
          <pc:sldMk cId="392352912" sldId="283"/>
        </pc:sldMkLst>
        <pc:spChg chg="del">
          <ac:chgData name="Aniket Chhabra" userId="598e0514-bef3-4e71-b6aa-f2edd6441cff" providerId="ADAL" clId="{89301B2A-B84D-C04C-9725-964CBB0983AA}" dt="2023-06-26T04:14:41.258" v="2304" actId="478"/>
          <ac:spMkLst>
            <pc:docMk/>
            <pc:sldMk cId="392352912" sldId="283"/>
            <ac:spMk id="2" creationId="{DDD9E8E2-D869-B899-8365-168E7B70D793}"/>
          </ac:spMkLst>
        </pc:spChg>
        <pc:spChg chg="del">
          <ac:chgData name="Aniket Chhabra" userId="598e0514-bef3-4e71-b6aa-f2edd6441cff" providerId="ADAL" clId="{89301B2A-B84D-C04C-9725-964CBB0983AA}" dt="2023-06-26T04:14:40.093" v="2303" actId="478"/>
          <ac:spMkLst>
            <pc:docMk/>
            <pc:sldMk cId="392352912" sldId="283"/>
            <ac:spMk id="3" creationId="{A22ABD4E-5E69-3BD6-8906-479E4AFFD5AB}"/>
          </ac:spMkLst>
        </pc:spChg>
        <pc:spChg chg="add mod">
          <ac:chgData name="Aniket Chhabra" userId="598e0514-bef3-4e71-b6aa-f2edd6441cff" providerId="ADAL" clId="{89301B2A-B84D-C04C-9725-964CBB0983AA}" dt="2023-06-26T20:55:09.222" v="6132"/>
          <ac:spMkLst>
            <pc:docMk/>
            <pc:sldMk cId="392352912" sldId="283"/>
            <ac:spMk id="5" creationId="{A7F9B330-35D7-4F0F-4B35-BA6BED4BA832}"/>
          </ac:spMkLst>
        </pc:spChg>
        <pc:spChg chg="del">
          <ac:chgData name="Aniket Chhabra" userId="598e0514-bef3-4e71-b6aa-f2edd6441cff" providerId="ADAL" clId="{89301B2A-B84D-C04C-9725-964CBB0983AA}" dt="2023-06-26T04:14:38.866" v="2302" actId="478"/>
          <ac:spMkLst>
            <pc:docMk/>
            <pc:sldMk cId="392352912" sldId="283"/>
            <ac:spMk id="6" creationId="{84DCFF75-775E-035B-975F-9B9095D0250C}"/>
          </ac:spMkLst>
        </pc:spChg>
        <pc:spChg chg="add mod">
          <ac:chgData name="Aniket Chhabra" userId="598e0514-bef3-4e71-b6aa-f2edd6441cff" providerId="ADAL" clId="{89301B2A-B84D-C04C-9725-964CBB0983AA}" dt="2023-06-26T21:57:33.553" v="7283" actId="1038"/>
          <ac:spMkLst>
            <pc:docMk/>
            <pc:sldMk cId="392352912" sldId="283"/>
            <ac:spMk id="7" creationId="{B2E31E06-62B1-5CEF-8601-C6D0A81113B8}"/>
          </ac:spMkLst>
        </pc:spChg>
        <pc:spChg chg="add mod">
          <ac:chgData name="Aniket Chhabra" userId="598e0514-bef3-4e71-b6aa-f2edd6441cff" providerId="ADAL" clId="{89301B2A-B84D-C04C-9725-964CBB0983AA}" dt="2023-06-26T21:37:20.863" v="7082" actId="208"/>
          <ac:spMkLst>
            <pc:docMk/>
            <pc:sldMk cId="392352912" sldId="283"/>
            <ac:spMk id="8" creationId="{D9EC64D8-B1F8-5CC9-1C0A-9D28D500BD76}"/>
          </ac:spMkLst>
        </pc:spChg>
        <pc:spChg chg="add del mod">
          <ac:chgData name="Aniket Chhabra" userId="598e0514-bef3-4e71-b6aa-f2edd6441cff" providerId="ADAL" clId="{89301B2A-B84D-C04C-9725-964CBB0983AA}" dt="2023-06-26T20:54:56.444" v="6127" actId="478"/>
          <ac:spMkLst>
            <pc:docMk/>
            <pc:sldMk cId="392352912" sldId="283"/>
            <ac:spMk id="9" creationId="{4B9A5765-2781-A20F-3556-A3AD7F5C31F9}"/>
          </ac:spMkLst>
        </pc:spChg>
        <pc:spChg chg="add mod">
          <ac:chgData name="Aniket Chhabra" userId="598e0514-bef3-4e71-b6aa-f2edd6441cff" providerId="ADAL" clId="{89301B2A-B84D-C04C-9725-964CBB0983AA}" dt="2023-06-26T21:37:20.863" v="7082" actId="208"/>
          <ac:spMkLst>
            <pc:docMk/>
            <pc:sldMk cId="392352912" sldId="283"/>
            <ac:spMk id="10" creationId="{770EDABB-EB31-0126-1831-752A3482FDE1}"/>
          </ac:spMkLst>
        </pc:spChg>
        <pc:spChg chg="add del mod">
          <ac:chgData name="Aniket Chhabra" userId="598e0514-bef3-4e71-b6aa-f2edd6441cff" providerId="ADAL" clId="{89301B2A-B84D-C04C-9725-964CBB0983AA}" dt="2023-06-26T20:55:18.360" v="6135" actId="478"/>
          <ac:spMkLst>
            <pc:docMk/>
            <pc:sldMk cId="392352912" sldId="283"/>
            <ac:spMk id="11" creationId="{F677022A-413E-89BD-33F6-C56760D68570}"/>
          </ac:spMkLst>
        </pc:spChg>
        <pc:spChg chg="add del mod">
          <ac:chgData name="Aniket Chhabra" userId="598e0514-bef3-4e71-b6aa-f2edd6441cff" providerId="ADAL" clId="{89301B2A-B84D-C04C-9725-964CBB0983AA}" dt="2023-06-26T20:54:58.058" v="6128" actId="478"/>
          <ac:spMkLst>
            <pc:docMk/>
            <pc:sldMk cId="392352912" sldId="283"/>
            <ac:spMk id="12" creationId="{E2001582-5568-DBEC-FAF5-490AD209AF48}"/>
          </ac:spMkLst>
        </pc:spChg>
        <pc:spChg chg="del">
          <ac:chgData name="Aniket Chhabra" userId="598e0514-bef3-4e71-b6aa-f2edd6441cff" providerId="ADAL" clId="{89301B2A-B84D-C04C-9725-964CBB0983AA}" dt="2023-06-26T04:14:13.008" v="2281" actId="478"/>
          <ac:spMkLst>
            <pc:docMk/>
            <pc:sldMk cId="392352912" sldId="283"/>
            <ac:spMk id="13" creationId="{15104220-9752-A136-A863-E3F49C675E54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14" creationId="{08177201-8FED-4523-3DCD-EAD17CF5CDEA}"/>
          </ac:spMkLst>
        </pc:spChg>
        <pc:spChg chg="add del mod">
          <ac:chgData name="Aniket Chhabra" userId="598e0514-bef3-4e71-b6aa-f2edd6441cff" providerId="ADAL" clId="{89301B2A-B84D-C04C-9725-964CBB0983AA}" dt="2023-06-26T20:55:20.926" v="6136" actId="478"/>
          <ac:spMkLst>
            <pc:docMk/>
            <pc:sldMk cId="392352912" sldId="283"/>
            <ac:spMk id="18" creationId="{C93CD5B7-0E51-4558-1463-B659BD266CB9}"/>
          </ac:spMkLst>
        </pc:spChg>
        <pc:spChg chg="add del mod">
          <ac:chgData name="Aniket Chhabra" userId="598e0514-bef3-4e71-b6aa-f2edd6441cff" providerId="ADAL" clId="{89301B2A-B84D-C04C-9725-964CBB0983AA}" dt="2023-06-26T21:37:20.863" v="7082" actId="208"/>
          <ac:spMkLst>
            <pc:docMk/>
            <pc:sldMk cId="392352912" sldId="283"/>
            <ac:spMk id="19" creationId="{EC8470BF-7A16-1259-7F24-3A5288691989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20" creationId="{257D31DB-BE0F-E32F-349C-1760BEDA8F4C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21" creationId="{CB6E9413-160C-28F5-F931-D32B4F428124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22" creationId="{02FCE4CE-79DE-0485-6DDC-99D5775D45BE}"/>
          </ac:spMkLst>
        </pc:spChg>
        <pc:spChg chg="add del mod">
          <ac:chgData name="Aniket Chhabra" userId="598e0514-bef3-4e71-b6aa-f2edd6441cff" providerId="ADAL" clId="{89301B2A-B84D-C04C-9725-964CBB0983AA}" dt="2023-06-26T20:56:31.931" v="6154" actId="478"/>
          <ac:spMkLst>
            <pc:docMk/>
            <pc:sldMk cId="392352912" sldId="283"/>
            <ac:spMk id="23" creationId="{BBAFCBD3-7C7D-3ABA-1198-BF88143B9B00}"/>
          </ac:spMkLst>
        </pc:spChg>
        <pc:spChg chg="add del mod">
          <ac:chgData name="Aniket Chhabra" userId="598e0514-bef3-4e71-b6aa-f2edd6441cff" providerId="ADAL" clId="{89301B2A-B84D-C04C-9725-964CBB0983AA}" dt="2023-06-26T20:56:02.460" v="6147" actId="478"/>
          <ac:spMkLst>
            <pc:docMk/>
            <pc:sldMk cId="392352912" sldId="283"/>
            <ac:spMk id="24" creationId="{CCA2C0C3-8CE1-D2EA-EA35-7D61CA15F8AE}"/>
          </ac:spMkLst>
        </pc:spChg>
        <pc:spChg chg="del mod">
          <ac:chgData name="Aniket Chhabra" userId="598e0514-bef3-4e71-b6aa-f2edd6441cff" providerId="ADAL" clId="{89301B2A-B84D-C04C-9725-964CBB0983AA}" dt="2023-06-26T04:14:36.051" v="2301" actId="478"/>
          <ac:spMkLst>
            <pc:docMk/>
            <pc:sldMk cId="392352912" sldId="283"/>
            <ac:spMk id="26" creationId="{35C435CD-955E-ACC3-C2EF-C3E355760717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27" creationId="{F0FBEAC0-ED47-84B7-29E9-1D5A35BC2F9B}"/>
          </ac:spMkLst>
        </pc:spChg>
        <pc:spChg chg="del">
          <ac:chgData name="Aniket Chhabra" userId="598e0514-bef3-4e71-b6aa-f2edd6441cff" providerId="ADAL" clId="{89301B2A-B84D-C04C-9725-964CBB0983AA}" dt="2023-06-26T04:14:14.342" v="2282" actId="478"/>
          <ac:spMkLst>
            <pc:docMk/>
            <pc:sldMk cId="392352912" sldId="283"/>
            <ac:spMk id="28" creationId="{D4C07FD6-C688-F464-A227-F99B0BE627B8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30" creationId="{48C28135-5335-4D19-DFC4-3A23556A12C1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31" creationId="{A69988A8-D564-1F1E-34B2-62B9322ED507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32" creationId="{2E6D1752-F95C-075D-7454-B4871D7C8395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33" creationId="{EC7A0C78-9DC5-336A-9078-C44695599000}"/>
          </ac:spMkLst>
        </pc:spChg>
        <pc:spChg chg="del">
          <ac:chgData name="Aniket Chhabra" userId="598e0514-bef3-4e71-b6aa-f2edd6441cff" providerId="ADAL" clId="{89301B2A-B84D-C04C-9725-964CBB0983AA}" dt="2023-06-26T04:14:16.199" v="2283" actId="478"/>
          <ac:spMkLst>
            <pc:docMk/>
            <pc:sldMk cId="392352912" sldId="283"/>
            <ac:spMk id="34" creationId="{99E600F7-C5C6-D00B-9661-A09A167F8751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36" creationId="{AE54A9EB-6445-BA89-0D1D-9107A72E335B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37" creationId="{23058680-C5B9-EC4B-E7F0-758960F4139A}"/>
          </ac:spMkLst>
        </pc:spChg>
        <pc:spChg chg="del">
          <ac:chgData name="Aniket Chhabra" userId="598e0514-bef3-4e71-b6aa-f2edd6441cff" providerId="ADAL" clId="{89301B2A-B84D-C04C-9725-964CBB0983AA}" dt="2023-06-26T04:14:09.267" v="2280" actId="478"/>
          <ac:spMkLst>
            <pc:docMk/>
            <pc:sldMk cId="392352912" sldId="283"/>
            <ac:spMk id="38" creationId="{559D1C3E-FECA-C05A-85A4-5E11C4CC5596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39" creationId="{EC1407F4-EEA2-071A-2929-C936F5466E78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40" creationId="{24210ED4-4C83-BDFA-2785-7E00DFD3AC60}"/>
          </ac:spMkLst>
        </pc:spChg>
        <pc:spChg chg="add del mod">
          <ac:chgData name="Aniket Chhabra" userId="598e0514-bef3-4e71-b6aa-f2edd6441cff" providerId="ADAL" clId="{89301B2A-B84D-C04C-9725-964CBB0983AA}" dt="2023-06-26T04:49:04.783" v="3183" actId="478"/>
          <ac:spMkLst>
            <pc:docMk/>
            <pc:sldMk cId="392352912" sldId="283"/>
            <ac:spMk id="41" creationId="{809FE46D-4643-F7F7-15B2-73DDE0D288D0}"/>
          </ac:spMkLst>
        </pc:spChg>
        <pc:spChg chg="add del mod">
          <ac:chgData name="Aniket Chhabra" userId="598e0514-bef3-4e71-b6aa-f2edd6441cff" providerId="ADAL" clId="{89301B2A-B84D-C04C-9725-964CBB0983AA}" dt="2023-06-26T05:11:44.463" v="3844" actId="478"/>
          <ac:spMkLst>
            <pc:docMk/>
            <pc:sldMk cId="392352912" sldId="283"/>
            <ac:spMk id="50" creationId="{99D4D10A-7C9B-ABEB-E493-DDA21D6682F0}"/>
          </ac:spMkLst>
        </pc:spChg>
        <pc:spChg chg="add mod">
          <ac:chgData name="Aniket Chhabra" userId="598e0514-bef3-4e71-b6aa-f2edd6441cff" providerId="ADAL" clId="{89301B2A-B84D-C04C-9725-964CBB0983AA}" dt="2023-06-26T21:56:01.897" v="7274" actId="208"/>
          <ac:spMkLst>
            <pc:docMk/>
            <pc:sldMk cId="392352912" sldId="283"/>
            <ac:spMk id="209" creationId="{E40FB270-BFAB-C1C4-C036-F9018E29E9B0}"/>
          </ac:spMkLst>
        </pc:spChg>
        <pc:spChg chg="add del mod">
          <ac:chgData name="Aniket Chhabra" userId="598e0514-bef3-4e71-b6aa-f2edd6441cff" providerId="ADAL" clId="{89301B2A-B84D-C04C-9725-964CBB0983AA}" dt="2023-06-26T05:17:32.035" v="4087" actId="478"/>
          <ac:spMkLst>
            <pc:docMk/>
            <pc:sldMk cId="392352912" sldId="283"/>
            <ac:spMk id="211" creationId="{CD8C2AD0-B7A6-22E2-64C8-67FC84433079}"/>
          </ac:spMkLst>
        </pc:spChg>
        <pc:spChg chg="add del mod">
          <ac:chgData name="Aniket Chhabra" userId="598e0514-bef3-4e71-b6aa-f2edd6441cff" providerId="ADAL" clId="{89301B2A-B84D-C04C-9725-964CBB0983AA}" dt="2023-06-26T05:17:32.035" v="4087" actId="478"/>
          <ac:spMkLst>
            <pc:docMk/>
            <pc:sldMk cId="392352912" sldId="283"/>
            <ac:spMk id="214" creationId="{2906473D-640F-4307-35D2-B929F1EECCAF}"/>
          </ac:spMkLst>
        </pc:spChg>
        <pc:spChg chg="add mod">
          <ac:chgData name="Aniket Chhabra" userId="598e0514-bef3-4e71-b6aa-f2edd6441cff" providerId="ADAL" clId="{89301B2A-B84D-C04C-9725-964CBB0983AA}" dt="2023-06-26T21:08:15.785" v="6332" actId="207"/>
          <ac:spMkLst>
            <pc:docMk/>
            <pc:sldMk cId="392352912" sldId="283"/>
            <ac:spMk id="221" creationId="{6999787D-277B-D9ED-7E33-A9528584EBE2}"/>
          </ac:spMkLst>
        </pc:spChg>
        <pc:spChg chg="add del mod">
          <ac:chgData name="Aniket Chhabra" userId="598e0514-bef3-4e71-b6aa-f2edd6441cff" providerId="ADAL" clId="{89301B2A-B84D-C04C-9725-964CBB0983AA}" dt="2023-06-26T05:14:29.949" v="3937" actId="478"/>
          <ac:spMkLst>
            <pc:docMk/>
            <pc:sldMk cId="392352912" sldId="283"/>
            <ac:spMk id="225" creationId="{65E6D46C-73E2-6B05-1EF5-0251A35FA558}"/>
          </ac:spMkLst>
        </pc:spChg>
        <pc:spChg chg="add del mod">
          <ac:chgData name="Aniket Chhabra" userId="598e0514-bef3-4e71-b6aa-f2edd6441cff" providerId="ADAL" clId="{89301B2A-B84D-C04C-9725-964CBB0983AA}" dt="2023-06-26T21:08:31.323" v="6339" actId="478"/>
          <ac:spMkLst>
            <pc:docMk/>
            <pc:sldMk cId="392352912" sldId="283"/>
            <ac:spMk id="227" creationId="{12BED0DA-8F27-15E4-7863-935217307597}"/>
          </ac:spMkLst>
        </pc:spChg>
        <pc:spChg chg="add mod">
          <ac:chgData name="Aniket Chhabra" userId="598e0514-bef3-4e71-b6aa-f2edd6441cff" providerId="ADAL" clId="{89301B2A-B84D-C04C-9725-964CBB0983AA}" dt="2023-06-26T21:56:01.897" v="7274" actId="208"/>
          <ac:spMkLst>
            <pc:docMk/>
            <pc:sldMk cId="392352912" sldId="283"/>
            <ac:spMk id="228" creationId="{E30EB716-01E3-7726-3985-0BB6C3909870}"/>
          </ac:spMkLst>
        </pc:spChg>
        <pc:spChg chg="add del mod">
          <ac:chgData name="Aniket Chhabra" userId="598e0514-bef3-4e71-b6aa-f2edd6441cff" providerId="ADAL" clId="{89301B2A-B84D-C04C-9725-964CBB0983AA}" dt="2023-06-26T21:08:34.260" v="6340" actId="478"/>
          <ac:spMkLst>
            <pc:docMk/>
            <pc:sldMk cId="392352912" sldId="283"/>
            <ac:spMk id="230" creationId="{792B12CA-3743-97DC-1881-F3E4F47C07A3}"/>
          </ac:spMkLst>
        </pc:spChg>
        <pc:spChg chg="add mod">
          <ac:chgData name="Aniket Chhabra" userId="598e0514-bef3-4e71-b6aa-f2edd6441cff" providerId="ADAL" clId="{89301B2A-B84D-C04C-9725-964CBB0983AA}" dt="2023-06-26T21:56:01.897" v="7274" actId="208"/>
          <ac:spMkLst>
            <pc:docMk/>
            <pc:sldMk cId="392352912" sldId="283"/>
            <ac:spMk id="231" creationId="{175B9F27-99CC-001B-87E6-69D6B8235B82}"/>
          </ac:spMkLst>
        </pc:spChg>
        <pc:spChg chg="add del mod">
          <ac:chgData name="Aniket Chhabra" userId="598e0514-bef3-4e71-b6aa-f2edd6441cff" providerId="ADAL" clId="{89301B2A-B84D-C04C-9725-964CBB0983AA}" dt="2023-06-26T21:08:37.209" v="6341" actId="478"/>
          <ac:spMkLst>
            <pc:docMk/>
            <pc:sldMk cId="392352912" sldId="283"/>
            <ac:spMk id="233" creationId="{75FC1521-576A-F1D1-C80A-7A39544A87E2}"/>
          </ac:spMkLst>
        </pc:spChg>
        <pc:spChg chg="add mod">
          <ac:chgData name="Aniket Chhabra" userId="598e0514-bef3-4e71-b6aa-f2edd6441cff" providerId="ADAL" clId="{89301B2A-B84D-C04C-9725-964CBB0983AA}" dt="2023-06-26T21:56:01.897" v="7274" actId="208"/>
          <ac:spMkLst>
            <pc:docMk/>
            <pc:sldMk cId="392352912" sldId="283"/>
            <ac:spMk id="234" creationId="{EF8F4502-B75E-DF15-BEEB-0CCC9B4A46DF}"/>
          </ac:spMkLst>
        </pc:spChg>
        <pc:spChg chg="add del mod">
          <ac:chgData name="Aniket Chhabra" userId="598e0514-bef3-4e71-b6aa-f2edd6441cff" providerId="ADAL" clId="{89301B2A-B84D-C04C-9725-964CBB0983AA}" dt="2023-06-26T21:08:40.125" v="6342" actId="478"/>
          <ac:spMkLst>
            <pc:docMk/>
            <pc:sldMk cId="392352912" sldId="283"/>
            <ac:spMk id="238" creationId="{79C00EA8-2A81-4F5E-7DC4-8049CBD3DA58}"/>
          </ac:spMkLst>
        </pc:spChg>
        <pc:spChg chg="add mod">
          <ac:chgData name="Aniket Chhabra" userId="598e0514-bef3-4e71-b6aa-f2edd6441cff" providerId="ADAL" clId="{89301B2A-B84D-C04C-9725-964CBB0983AA}" dt="2023-06-26T21:56:01.897" v="7274" actId="208"/>
          <ac:spMkLst>
            <pc:docMk/>
            <pc:sldMk cId="392352912" sldId="283"/>
            <ac:spMk id="239" creationId="{70DFC12A-9B9D-9469-32D3-97F2AF638D5C}"/>
          </ac:spMkLst>
        </pc:spChg>
        <pc:spChg chg="add del mod">
          <ac:chgData name="Aniket Chhabra" userId="598e0514-bef3-4e71-b6aa-f2edd6441cff" providerId="ADAL" clId="{89301B2A-B84D-C04C-9725-964CBB0983AA}" dt="2023-06-26T20:57:12.083" v="6158" actId="478"/>
          <ac:spMkLst>
            <pc:docMk/>
            <pc:sldMk cId="392352912" sldId="283"/>
            <ac:spMk id="240" creationId="{C17A2AF3-3DB5-B2EA-3AF9-CD67DEC398BC}"/>
          </ac:spMkLst>
        </pc:spChg>
        <pc:spChg chg="add del mod">
          <ac:chgData name="Aniket Chhabra" userId="598e0514-bef3-4e71-b6aa-f2edd6441cff" providerId="ADAL" clId="{89301B2A-B84D-C04C-9725-964CBB0983AA}" dt="2023-06-26T20:56:04.421" v="6148" actId="478"/>
          <ac:spMkLst>
            <pc:docMk/>
            <pc:sldMk cId="392352912" sldId="283"/>
            <ac:spMk id="241" creationId="{149FFC1C-600B-2071-8487-A61C5167FAB9}"/>
          </ac:spMkLst>
        </pc:spChg>
        <pc:spChg chg="add mod">
          <ac:chgData name="Aniket Chhabra" userId="598e0514-bef3-4e71-b6aa-f2edd6441cff" providerId="ADAL" clId="{89301B2A-B84D-C04C-9725-964CBB0983AA}" dt="2023-06-26T21:56:56.830" v="7280" actId="108"/>
          <ac:spMkLst>
            <pc:docMk/>
            <pc:sldMk cId="392352912" sldId="283"/>
            <ac:spMk id="243" creationId="{A1A6BB42-B45C-87E7-7357-AF6D0D4657A2}"/>
          </ac:spMkLst>
        </pc:spChg>
        <pc:spChg chg="add mod">
          <ac:chgData name="Aniket Chhabra" userId="598e0514-bef3-4e71-b6aa-f2edd6441cff" providerId="ADAL" clId="{89301B2A-B84D-C04C-9725-964CBB0983AA}" dt="2023-06-26T21:56:53.469" v="7279" actId="108"/>
          <ac:spMkLst>
            <pc:docMk/>
            <pc:sldMk cId="392352912" sldId="283"/>
            <ac:spMk id="244" creationId="{A74763DE-C774-D0C3-867A-449D4A3AD1CB}"/>
          </ac:spMkLst>
        </pc:spChg>
        <pc:spChg chg="add mod">
          <ac:chgData name="Aniket Chhabra" userId="598e0514-bef3-4e71-b6aa-f2edd6441cff" providerId="ADAL" clId="{89301B2A-B84D-C04C-9725-964CBB0983AA}" dt="2023-06-26T20:55:42.431" v="6141" actId="20577"/>
          <ac:spMkLst>
            <pc:docMk/>
            <pc:sldMk cId="392352912" sldId="283"/>
            <ac:spMk id="245" creationId="{02BDF08A-2204-1F8C-0541-E7200D0898CF}"/>
          </ac:spMkLst>
        </pc:spChg>
        <pc:spChg chg="add mod">
          <ac:chgData name="Aniket Chhabra" userId="598e0514-bef3-4e71-b6aa-f2edd6441cff" providerId="ADAL" clId="{89301B2A-B84D-C04C-9725-964CBB0983AA}" dt="2023-06-26T20:55:47.553" v="6143" actId="20577"/>
          <ac:spMkLst>
            <pc:docMk/>
            <pc:sldMk cId="392352912" sldId="283"/>
            <ac:spMk id="246" creationId="{C836ECB4-D44B-F3DD-B7B9-4762BBC025B7}"/>
          </ac:spMkLst>
        </pc:spChg>
        <pc:spChg chg="add del mod">
          <ac:chgData name="Aniket Chhabra" userId="598e0514-bef3-4e71-b6aa-f2edd6441cff" providerId="ADAL" clId="{89301B2A-B84D-C04C-9725-964CBB0983AA}" dt="2023-06-26T20:58:38.905" v="6173" actId="20577"/>
          <ac:spMkLst>
            <pc:docMk/>
            <pc:sldMk cId="392352912" sldId="283"/>
            <ac:spMk id="247" creationId="{52FF1AC5-FE5D-9E1A-3829-7B336DE6466D}"/>
          </ac:spMkLst>
        </pc:spChg>
        <pc:spChg chg="mod">
          <ac:chgData name="Aniket Chhabra" userId="598e0514-bef3-4e71-b6aa-f2edd6441cff" providerId="ADAL" clId="{89301B2A-B84D-C04C-9725-964CBB0983AA}" dt="2023-06-26T21:17:03.342" v="6451" actId="207"/>
          <ac:spMkLst>
            <pc:docMk/>
            <pc:sldMk cId="392352912" sldId="283"/>
            <ac:spMk id="248" creationId="{00000000-0000-0000-0000-000000000000}"/>
          </ac:spMkLst>
        </pc:spChg>
        <pc:spChg chg="add mod">
          <ac:chgData name="Aniket Chhabra" userId="598e0514-bef3-4e71-b6aa-f2edd6441cff" providerId="ADAL" clId="{89301B2A-B84D-C04C-9725-964CBB0983AA}" dt="2023-06-26T20:58:29.034" v="6169" actId="20577"/>
          <ac:spMkLst>
            <pc:docMk/>
            <pc:sldMk cId="392352912" sldId="283"/>
            <ac:spMk id="249" creationId="{8B83E346-C678-06BE-532E-E56AC3CE88B3}"/>
          </ac:spMkLst>
        </pc:spChg>
        <pc:spChg chg="add mod">
          <ac:chgData name="Aniket Chhabra" userId="598e0514-bef3-4e71-b6aa-f2edd6441cff" providerId="ADAL" clId="{89301B2A-B84D-C04C-9725-964CBB0983AA}" dt="2023-06-26T21:57:00.953" v="7281" actId="108"/>
          <ac:spMkLst>
            <pc:docMk/>
            <pc:sldMk cId="392352912" sldId="283"/>
            <ac:spMk id="250" creationId="{1C355E72-A388-E2C2-212A-41336B3A9C2D}"/>
          </ac:spMkLst>
        </pc:spChg>
        <pc:spChg chg="add mod">
          <ac:chgData name="Aniket Chhabra" userId="598e0514-bef3-4e71-b6aa-f2edd6441cff" providerId="ADAL" clId="{89301B2A-B84D-C04C-9725-964CBB0983AA}" dt="2023-06-26T21:57:04.737" v="7282" actId="108"/>
          <ac:spMkLst>
            <pc:docMk/>
            <pc:sldMk cId="392352912" sldId="283"/>
            <ac:spMk id="251" creationId="{F8376B38-0370-0DFE-11B8-3D88E4FA8D04}"/>
          </ac:spMkLst>
        </pc:spChg>
        <pc:spChg chg="add mod">
          <ac:chgData name="Aniket Chhabra" userId="598e0514-bef3-4e71-b6aa-f2edd6441cff" providerId="ADAL" clId="{89301B2A-B84D-C04C-9725-964CBB0983AA}" dt="2023-06-26T21:37:20.863" v="7082" actId="208"/>
          <ac:spMkLst>
            <pc:docMk/>
            <pc:sldMk cId="392352912" sldId="283"/>
            <ac:spMk id="257" creationId="{0F30DF28-FF70-6758-F817-00FEA462781E}"/>
          </ac:spMkLst>
        </pc:spChg>
        <pc:spChg chg="add mod">
          <ac:chgData name="Aniket Chhabra" userId="598e0514-bef3-4e71-b6aa-f2edd6441cff" providerId="ADAL" clId="{89301B2A-B84D-C04C-9725-964CBB0983AA}" dt="2023-06-26T21:03:35.659" v="6217" actId="1038"/>
          <ac:spMkLst>
            <pc:docMk/>
            <pc:sldMk cId="392352912" sldId="283"/>
            <ac:spMk id="263" creationId="{24C9DDE6-1122-5273-14A6-DDD030C19B52}"/>
          </ac:spMkLst>
        </pc:spChg>
        <pc:spChg chg="add mod">
          <ac:chgData name="Aniket Chhabra" userId="598e0514-bef3-4e71-b6aa-f2edd6441cff" providerId="ADAL" clId="{89301B2A-B84D-C04C-9725-964CBB0983AA}" dt="2023-06-26T21:37:20.863" v="7082" actId="208"/>
          <ac:spMkLst>
            <pc:docMk/>
            <pc:sldMk cId="392352912" sldId="283"/>
            <ac:spMk id="264" creationId="{B1A56C60-8253-0E7C-0FC4-A3F2EB6D4297}"/>
          </ac:spMkLst>
        </pc:spChg>
        <pc:spChg chg="add del mod">
          <ac:chgData name="Aniket Chhabra" userId="598e0514-bef3-4e71-b6aa-f2edd6441cff" providerId="ADAL" clId="{89301B2A-B84D-C04C-9725-964CBB0983AA}" dt="2023-06-26T21:09:14.460" v="6349" actId="478"/>
          <ac:spMkLst>
            <pc:docMk/>
            <pc:sldMk cId="392352912" sldId="283"/>
            <ac:spMk id="267" creationId="{BEA3ACED-18A3-DF21-71FF-B808711A2AB8}"/>
          </ac:spMkLst>
        </pc:spChg>
        <pc:spChg chg="add mod">
          <ac:chgData name="Aniket Chhabra" userId="598e0514-bef3-4e71-b6aa-f2edd6441cff" providerId="ADAL" clId="{89301B2A-B84D-C04C-9725-964CBB0983AA}" dt="2023-06-26T21:09:18.162" v="6351" actId="20577"/>
          <ac:spMkLst>
            <pc:docMk/>
            <pc:sldMk cId="392352912" sldId="283"/>
            <ac:spMk id="268" creationId="{C2B6ECE9-DA9B-9E80-A1D0-3C2D66BBB80E}"/>
          </ac:spMkLst>
        </pc:spChg>
        <pc:spChg chg="add mod">
          <ac:chgData name="Aniket Chhabra" userId="598e0514-bef3-4e71-b6aa-f2edd6441cff" providerId="ADAL" clId="{89301B2A-B84D-C04C-9725-964CBB0983AA}" dt="2023-06-26T21:09:20.944" v="6353" actId="20577"/>
          <ac:spMkLst>
            <pc:docMk/>
            <pc:sldMk cId="392352912" sldId="283"/>
            <ac:spMk id="269" creationId="{D849F13D-7B6E-7C17-B4F6-B2D9DA7E5CB9}"/>
          </ac:spMkLst>
        </pc:spChg>
        <pc:spChg chg="add mod">
          <ac:chgData name="Aniket Chhabra" userId="598e0514-bef3-4e71-b6aa-f2edd6441cff" providerId="ADAL" clId="{89301B2A-B84D-C04C-9725-964CBB0983AA}" dt="2023-06-26T21:09:23.707" v="6355" actId="20577"/>
          <ac:spMkLst>
            <pc:docMk/>
            <pc:sldMk cId="392352912" sldId="283"/>
            <ac:spMk id="270" creationId="{F0235DBC-44C5-980E-43BF-C467FF83B70F}"/>
          </ac:spMkLst>
        </pc:spChg>
        <pc:spChg chg="add mod">
          <ac:chgData name="Aniket Chhabra" userId="598e0514-bef3-4e71-b6aa-f2edd6441cff" providerId="ADAL" clId="{89301B2A-B84D-C04C-9725-964CBB0983AA}" dt="2023-06-26T21:08:53.942" v="6345" actId="1076"/>
          <ac:spMkLst>
            <pc:docMk/>
            <pc:sldMk cId="392352912" sldId="283"/>
            <ac:spMk id="271" creationId="{3AD6223F-7779-9B8A-3866-02988E898A4F}"/>
          </ac:spMkLst>
        </pc:spChg>
        <pc:grpChg chg="del">
          <ac:chgData name="Aniket Chhabra" userId="598e0514-bef3-4e71-b6aa-f2edd6441cff" providerId="ADAL" clId="{89301B2A-B84D-C04C-9725-964CBB0983AA}" dt="2023-06-26T04:14:09.267" v="2280" actId="478"/>
          <ac:grpSpMkLst>
            <pc:docMk/>
            <pc:sldMk cId="392352912" sldId="283"/>
            <ac:grpSpMk id="15" creationId="{5F299FBD-481B-C051-2766-1E1A43E32E95}"/>
          </ac:grpSpMkLst>
        </pc:grpChg>
        <pc:grpChg chg="add mod">
          <ac:chgData name="Aniket Chhabra" userId="598e0514-bef3-4e71-b6aa-f2edd6441cff" providerId="ADAL" clId="{89301B2A-B84D-C04C-9725-964CBB0983AA}" dt="2023-06-26T21:37:17.933" v="7081" actId="207"/>
          <ac:grpSpMkLst>
            <pc:docMk/>
            <pc:sldMk cId="392352912" sldId="283"/>
            <ac:grpSpMk id="265" creationId="{1D4142CB-59ED-08CC-E75B-03CD27376708}"/>
          </ac:grpSpMkLst>
        </pc:grpChg>
        <pc:picChg chg="del">
          <ac:chgData name="Aniket Chhabra" userId="598e0514-bef3-4e71-b6aa-f2edd6441cff" providerId="ADAL" clId="{89301B2A-B84D-C04C-9725-964CBB0983AA}" dt="2023-06-26T04:14:09.267" v="2280" actId="478"/>
          <ac:picMkLst>
            <pc:docMk/>
            <pc:sldMk cId="392352912" sldId="283"/>
            <ac:picMk id="29" creationId="{09BF5323-E1F7-DCC8-1287-9B3E3749931A}"/>
          </ac:picMkLst>
        </pc:picChg>
        <pc:picChg chg="del">
          <ac:chgData name="Aniket Chhabra" userId="598e0514-bef3-4e71-b6aa-f2edd6441cff" providerId="ADAL" clId="{89301B2A-B84D-C04C-9725-964CBB0983AA}" dt="2023-06-26T04:14:09.267" v="2280" actId="478"/>
          <ac:picMkLst>
            <pc:docMk/>
            <pc:sldMk cId="392352912" sldId="283"/>
            <ac:picMk id="35" creationId="{8887B152-B463-3F23-C45B-40A86EEC7D31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2" creationId="{35050DDF-3318-3664-64FB-EB6AD1714631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3" creationId="{BA32F3A9-F170-53F8-2E1D-06444E33C506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4" creationId="{B252C66A-586C-2771-4627-21A70769DEA9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5" creationId="{BA2FBF4B-1810-8B57-9F7F-95D973DB40D5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6" creationId="{807E40A9-D3EE-2AC2-1CA3-D83D642606F1}"/>
          </ac:picMkLst>
        </pc:picChg>
        <pc:picChg chg="add del mod">
          <ac:chgData name="Aniket Chhabra" userId="598e0514-bef3-4e71-b6aa-f2edd6441cff" providerId="ADAL" clId="{89301B2A-B84D-C04C-9725-964CBB0983AA}" dt="2023-06-26T04:49:04.783" v="3183" actId="478"/>
          <ac:picMkLst>
            <pc:docMk/>
            <pc:sldMk cId="392352912" sldId="283"/>
            <ac:picMk id="47" creationId="{0F4397BD-A2B1-658C-1632-3950986A8946}"/>
          </ac:picMkLst>
        </pc:picChg>
        <pc:picChg chg="add del mod">
          <ac:chgData name="Aniket Chhabra" userId="598e0514-bef3-4e71-b6aa-f2edd6441cff" providerId="ADAL" clId="{89301B2A-B84D-C04C-9725-964CBB0983AA}" dt="2023-06-26T05:23:09.514" v="4339" actId="478"/>
          <ac:picMkLst>
            <pc:docMk/>
            <pc:sldMk cId="392352912" sldId="283"/>
            <ac:picMk id="242" creationId="{E9B06349-B06C-757A-06B4-DE218D1686C1}"/>
          </ac:picMkLst>
        </pc:picChg>
        <pc:cxnChg chg="add del mod">
          <ac:chgData name="Aniket Chhabra" userId="598e0514-bef3-4e71-b6aa-f2edd6441cff" providerId="ADAL" clId="{89301B2A-B84D-C04C-9725-964CBB0983AA}" dt="2023-06-26T04:26:26.638" v="2773" actId="478"/>
          <ac:cxnSpMkLst>
            <pc:docMk/>
            <pc:sldMk cId="392352912" sldId="283"/>
            <ac:cxnSpMk id="4" creationId="{21F2A286-BC79-3EB7-16B5-5514B32DA633}"/>
          </ac:cxnSpMkLst>
        </pc:cxnChg>
        <pc:cxnChg chg="add del">
          <ac:chgData name="Aniket Chhabra" userId="598e0514-bef3-4e71-b6aa-f2edd6441cff" providerId="ADAL" clId="{89301B2A-B84D-C04C-9725-964CBB0983AA}" dt="2023-06-26T04:52:41.393" v="3417" actId="478"/>
          <ac:cxnSpMkLst>
            <pc:docMk/>
            <pc:sldMk cId="392352912" sldId="283"/>
            <ac:cxnSpMk id="49" creationId="{957ECE15-F795-8892-7966-B2FEA7FDA27C}"/>
          </ac:cxnSpMkLst>
        </pc:cxnChg>
        <pc:cxnChg chg="add del mod">
          <ac:chgData name="Aniket Chhabra" userId="598e0514-bef3-4e71-b6aa-f2edd6441cff" providerId="ADAL" clId="{89301B2A-B84D-C04C-9725-964CBB0983AA}" dt="2023-06-26T21:00:27.180" v="6186" actId="478"/>
          <ac:cxnSpMkLst>
            <pc:docMk/>
            <pc:sldMk cId="392352912" sldId="283"/>
            <ac:cxnSpMk id="52" creationId="{10D517C6-0D1A-5677-D3B6-113A3CDCD151}"/>
          </ac:cxnSpMkLst>
        </pc:cxnChg>
        <pc:cxnChg chg="add del mod">
          <ac:chgData name="Aniket Chhabra" userId="598e0514-bef3-4e71-b6aa-f2edd6441cff" providerId="ADAL" clId="{89301B2A-B84D-C04C-9725-964CBB0983AA}" dt="2023-06-26T05:17:32.035" v="4087" actId="478"/>
          <ac:cxnSpMkLst>
            <pc:docMk/>
            <pc:sldMk cId="392352912" sldId="283"/>
            <ac:cxnSpMk id="201" creationId="{E38A6E83-C008-3571-223B-B570CE610124}"/>
          </ac:cxnSpMkLst>
        </pc:cxnChg>
        <pc:cxnChg chg="add mod">
          <ac:chgData name="Aniket Chhabra" userId="598e0514-bef3-4e71-b6aa-f2edd6441cff" providerId="ADAL" clId="{89301B2A-B84D-C04C-9725-964CBB0983AA}" dt="2023-06-26T21:11:29.947" v="6397" actId="14100"/>
          <ac:cxnSpMkLst>
            <pc:docMk/>
            <pc:sldMk cId="392352912" sldId="283"/>
            <ac:cxnSpMk id="202" creationId="{1EF81304-F30C-E78E-6120-C478E8F67ACB}"/>
          </ac:cxnSpMkLst>
        </pc:cxnChg>
        <pc:cxnChg chg="add del mod">
          <ac:chgData name="Aniket Chhabra" userId="598e0514-bef3-4e71-b6aa-f2edd6441cff" providerId="ADAL" clId="{89301B2A-B84D-C04C-9725-964CBB0983AA}" dt="2023-06-26T05:17:32.035" v="4087" actId="478"/>
          <ac:cxnSpMkLst>
            <pc:docMk/>
            <pc:sldMk cId="392352912" sldId="283"/>
            <ac:cxnSpMk id="206" creationId="{C3CC69BC-E376-F328-5B31-F68285456054}"/>
          </ac:cxnSpMkLst>
        </pc:cxnChg>
        <pc:cxnChg chg="add del mod">
          <ac:chgData name="Aniket Chhabra" userId="598e0514-bef3-4e71-b6aa-f2edd6441cff" providerId="ADAL" clId="{89301B2A-B84D-C04C-9725-964CBB0983AA}" dt="2023-06-26T05:17:32.035" v="4087" actId="478"/>
          <ac:cxnSpMkLst>
            <pc:docMk/>
            <pc:sldMk cId="392352912" sldId="283"/>
            <ac:cxnSpMk id="210" creationId="{FBF76EF5-65B4-6B7E-99B1-170B763AA1BA}"/>
          </ac:cxnSpMkLst>
        </pc:cxnChg>
        <pc:cxnChg chg="add del mod">
          <ac:chgData name="Aniket Chhabra" userId="598e0514-bef3-4e71-b6aa-f2edd6441cff" providerId="ADAL" clId="{89301B2A-B84D-C04C-9725-964CBB0983AA}" dt="2023-06-26T05:17:32.035" v="4087" actId="478"/>
          <ac:cxnSpMkLst>
            <pc:docMk/>
            <pc:sldMk cId="392352912" sldId="283"/>
            <ac:cxnSpMk id="213" creationId="{C06C47AF-CFAA-5BE5-E8B1-0D6B87C9E626}"/>
          </ac:cxnSpMkLst>
        </pc:cxnChg>
        <pc:cxnChg chg="add mod">
          <ac:chgData name="Aniket Chhabra" userId="598e0514-bef3-4e71-b6aa-f2edd6441cff" providerId="ADAL" clId="{89301B2A-B84D-C04C-9725-964CBB0983AA}" dt="2023-06-26T21:10:05.919" v="6389" actId="208"/>
          <ac:cxnSpMkLst>
            <pc:docMk/>
            <pc:sldMk cId="392352912" sldId="283"/>
            <ac:cxnSpMk id="216" creationId="{F7D378C8-5DC3-06C6-50C8-187D116856F5}"/>
          </ac:cxnSpMkLst>
        </pc:cxnChg>
        <pc:cxnChg chg="add del mod">
          <ac:chgData name="Aniket Chhabra" userId="598e0514-bef3-4e71-b6aa-f2edd6441cff" providerId="ADAL" clId="{89301B2A-B84D-C04C-9725-964CBB0983AA}" dt="2023-06-26T05:14:31.624" v="3938" actId="478"/>
          <ac:cxnSpMkLst>
            <pc:docMk/>
            <pc:sldMk cId="392352912" sldId="283"/>
            <ac:cxnSpMk id="223" creationId="{3C5C6F81-2DE3-CD10-8468-5CC26ACD520D}"/>
          </ac:cxnSpMkLst>
        </pc:cxnChg>
        <pc:cxnChg chg="add del mod">
          <ac:chgData name="Aniket Chhabra" userId="598e0514-bef3-4e71-b6aa-f2edd6441cff" providerId="ADAL" clId="{89301B2A-B84D-C04C-9725-964CBB0983AA}" dt="2023-06-26T05:14:29.949" v="3937" actId="478"/>
          <ac:cxnSpMkLst>
            <pc:docMk/>
            <pc:sldMk cId="392352912" sldId="283"/>
            <ac:cxnSpMk id="224" creationId="{705F6700-DD43-1294-FD13-960739AF71F1}"/>
          </ac:cxnSpMkLst>
        </pc:cxnChg>
        <pc:cxnChg chg="add mod">
          <ac:chgData name="Aniket Chhabra" userId="598e0514-bef3-4e71-b6aa-f2edd6441cff" providerId="ADAL" clId="{89301B2A-B84D-C04C-9725-964CBB0983AA}" dt="2023-06-26T21:12:11.750" v="6414" actId="1037"/>
          <ac:cxnSpMkLst>
            <pc:docMk/>
            <pc:sldMk cId="392352912" sldId="283"/>
            <ac:cxnSpMk id="226" creationId="{8C900DA0-2FE5-FC0F-7A00-C18A09DA7B7E}"/>
          </ac:cxnSpMkLst>
        </pc:cxnChg>
        <pc:cxnChg chg="add mod">
          <ac:chgData name="Aniket Chhabra" userId="598e0514-bef3-4e71-b6aa-f2edd6441cff" providerId="ADAL" clId="{89301B2A-B84D-C04C-9725-964CBB0983AA}" dt="2023-06-26T21:11:37.490" v="6398" actId="1076"/>
          <ac:cxnSpMkLst>
            <pc:docMk/>
            <pc:sldMk cId="392352912" sldId="283"/>
            <ac:cxnSpMk id="229" creationId="{FB468AF7-F0A4-3DD3-8021-19A465CEE035}"/>
          </ac:cxnSpMkLst>
        </pc:cxnChg>
        <pc:cxnChg chg="add mod">
          <ac:chgData name="Aniket Chhabra" userId="598e0514-bef3-4e71-b6aa-f2edd6441cff" providerId="ADAL" clId="{89301B2A-B84D-C04C-9725-964CBB0983AA}" dt="2023-06-26T21:12:11.750" v="6414" actId="1037"/>
          <ac:cxnSpMkLst>
            <pc:docMk/>
            <pc:sldMk cId="392352912" sldId="283"/>
            <ac:cxnSpMk id="232" creationId="{2B28D15C-F7CB-1A7B-A989-0AD440839FE9}"/>
          </ac:cxnSpMkLst>
        </pc:cxnChg>
        <pc:cxnChg chg="add mod">
          <ac:chgData name="Aniket Chhabra" userId="598e0514-bef3-4e71-b6aa-f2edd6441cff" providerId="ADAL" clId="{89301B2A-B84D-C04C-9725-964CBB0983AA}" dt="2023-06-26T21:11:53.879" v="6404" actId="1036"/>
          <ac:cxnSpMkLst>
            <pc:docMk/>
            <pc:sldMk cId="392352912" sldId="283"/>
            <ac:cxnSpMk id="237" creationId="{D59D93D3-F173-DB57-21F1-CF03DBBEA293}"/>
          </ac:cxnSpMkLst>
        </pc:cxnChg>
        <pc:cxnChg chg="add del">
          <ac:chgData name="Aniket Chhabra" userId="598e0514-bef3-4e71-b6aa-f2edd6441cff" providerId="ADAL" clId="{89301B2A-B84D-C04C-9725-964CBB0983AA}" dt="2023-06-26T21:01:40.047" v="6197" actId="478"/>
          <ac:cxnSpMkLst>
            <pc:docMk/>
            <pc:sldMk cId="392352912" sldId="283"/>
            <ac:cxnSpMk id="259" creationId="{5B55FF01-F839-76B8-B72F-6993628AD95D}"/>
          </ac:cxnSpMkLst>
        </pc:cxnChg>
        <pc:cxnChg chg="add del mod">
          <ac:chgData name="Aniket Chhabra" userId="598e0514-bef3-4e71-b6aa-f2edd6441cff" providerId="ADAL" clId="{89301B2A-B84D-C04C-9725-964CBB0983AA}" dt="2023-06-26T21:02:31.106" v="6205" actId="478"/>
          <ac:cxnSpMkLst>
            <pc:docMk/>
            <pc:sldMk cId="392352912" sldId="283"/>
            <ac:cxnSpMk id="261" creationId="{670CB68E-448F-8C9B-2784-3CE7019793C5}"/>
          </ac:cxnSpMkLst>
        </pc:cxnChg>
      </pc:sldChg>
      <pc:sldChg chg="add del">
        <pc:chgData name="Aniket Chhabra" userId="598e0514-bef3-4e71-b6aa-f2edd6441cff" providerId="ADAL" clId="{89301B2A-B84D-C04C-9725-964CBB0983AA}" dt="2023-06-26T05:22:50.879" v="4332" actId="2696"/>
        <pc:sldMkLst>
          <pc:docMk/>
          <pc:sldMk cId="1392744468" sldId="284"/>
        </pc:sldMkLst>
      </pc:sldChg>
      <pc:sldChg chg="addSp delSp modSp add mod">
        <pc:chgData name="Aniket Chhabra" userId="598e0514-bef3-4e71-b6aa-f2edd6441cff" providerId="ADAL" clId="{89301B2A-B84D-C04C-9725-964CBB0983AA}" dt="2023-06-27T01:39:48.148" v="8236" actId="20577"/>
        <pc:sldMkLst>
          <pc:docMk/>
          <pc:sldMk cId="2135465749" sldId="284"/>
        </pc:sldMkLst>
        <pc:spChg chg="add mod">
          <ac:chgData name="Aniket Chhabra" userId="598e0514-bef3-4e71-b6aa-f2edd6441cff" providerId="ADAL" clId="{89301B2A-B84D-C04C-9725-964CBB0983AA}" dt="2023-06-27T01:39:48.148" v="8236" actId="20577"/>
          <ac:spMkLst>
            <pc:docMk/>
            <pc:sldMk cId="2135465749" sldId="284"/>
            <ac:spMk id="2" creationId="{15AA6F5B-2D49-3F38-660B-2CA70971E062}"/>
          </ac:spMkLst>
        </pc:spChg>
        <pc:spChg chg="add mod">
          <ac:chgData name="Aniket Chhabra" userId="598e0514-bef3-4e71-b6aa-f2edd6441cff" providerId="ADAL" clId="{89301B2A-B84D-C04C-9725-964CBB0983AA}" dt="2023-06-26T21:21:22.456" v="6608" actId="207"/>
          <ac:spMkLst>
            <pc:docMk/>
            <pc:sldMk cId="2135465749" sldId="284"/>
            <ac:spMk id="3" creationId="{C53A6A56-905F-89B6-DE9C-14E71793DE4B}"/>
          </ac:spMkLst>
        </pc:spChg>
        <pc:spChg chg="add del mod">
          <ac:chgData name="Aniket Chhabra" userId="598e0514-bef3-4e71-b6aa-f2edd6441cff" providerId="ADAL" clId="{89301B2A-B84D-C04C-9725-964CBB0983AA}" dt="2023-06-26T18:52:49.500" v="4420" actId="478"/>
          <ac:spMkLst>
            <pc:docMk/>
            <pc:sldMk cId="2135465749" sldId="284"/>
            <ac:spMk id="7" creationId="{2F89DEA9-4FAA-4506-6C1A-CD05FDAAB5FF}"/>
          </ac:spMkLst>
        </pc:spChg>
        <pc:spChg chg="add del mod">
          <ac:chgData name="Aniket Chhabra" userId="598e0514-bef3-4e71-b6aa-f2edd6441cff" providerId="ADAL" clId="{89301B2A-B84D-C04C-9725-964CBB0983AA}" dt="2023-06-26T21:18:39.921" v="6517"/>
          <ac:spMkLst>
            <pc:docMk/>
            <pc:sldMk cId="2135465749" sldId="284"/>
            <ac:spMk id="9" creationId="{36B6C582-B784-DD9A-55EB-F55642CA7F2F}"/>
          </ac:spMkLst>
        </pc:spChg>
        <pc:spChg chg="del">
          <ac:chgData name="Aniket Chhabra" userId="598e0514-bef3-4e71-b6aa-f2edd6441cff" providerId="ADAL" clId="{89301B2A-B84D-C04C-9725-964CBB0983AA}" dt="2023-06-26T05:23:29.162" v="4343" actId="478"/>
          <ac:spMkLst>
            <pc:docMk/>
            <pc:sldMk cId="2135465749" sldId="284"/>
            <ac:spMk id="254" creationId="{00000000-0000-0000-0000-000000000000}"/>
          </ac:spMkLst>
        </pc:spChg>
        <pc:picChg chg="add mod">
          <ac:chgData name="Aniket Chhabra" userId="598e0514-bef3-4e71-b6aa-f2edd6441cff" providerId="ADAL" clId="{89301B2A-B84D-C04C-9725-964CBB0983AA}" dt="2023-06-26T21:20:36.656" v="6603" actId="1035"/>
          <ac:picMkLst>
            <pc:docMk/>
            <pc:sldMk cId="2135465749" sldId="284"/>
            <ac:picMk id="4" creationId="{463141FE-CB6B-F530-748C-C9DD539C0EEC}"/>
          </ac:picMkLst>
        </pc:picChg>
        <pc:picChg chg="add mod">
          <ac:chgData name="Aniket Chhabra" userId="598e0514-bef3-4e71-b6aa-f2edd6441cff" providerId="ADAL" clId="{89301B2A-B84D-C04C-9725-964CBB0983AA}" dt="2023-06-26T21:20:36.656" v="6603" actId="1035"/>
          <ac:picMkLst>
            <pc:docMk/>
            <pc:sldMk cId="2135465749" sldId="284"/>
            <ac:picMk id="5" creationId="{93418E30-1093-2BDC-D55E-60D41FBF9BEB}"/>
          </ac:picMkLst>
        </pc:picChg>
        <pc:picChg chg="add mod">
          <ac:chgData name="Aniket Chhabra" userId="598e0514-bef3-4e71-b6aa-f2edd6441cff" providerId="ADAL" clId="{89301B2A-B84D-C04C-9725-964CBB0983AA}" dt="2023-06-26T21:20:36.656" v="6603" actId="1035"/>
          <ac:picMkLst>
            <pc:docMk/>
            <pc:sldMk cId="2135465749" sldId="284"/>
            <ac:picMk id="6" creationId="{8283C529-8056-23C8-E731-6657E870A2CD}"/>
          </ac:picMkLst>
        </pc:picChg>
      </pc:sldChg>
      <pc:sldChg chg="addSp delSp modSp add mod">
        <pc:chgData name="Aniket Chhabra" userId="598e0514-bef3-4e71-b6aa-f2edd6441cff" providerId="ADAL" clId="{89301B2A-B84D-C04C-9725-964CBB0983AA}" dt="2023-06-26T21:59:11.236" v="7299" actId="208"/>
        <pc:sldMkLst>
          <pc:docMk/>
          <pc:sldMk cId="303944595" sldId="285"/>
        </pc:sldMkLst>
        <pc:spChg chg="del">
          <ac:chgData name="Aniket Chhabra" userId="598e0514-bef3-4e71-b6aa-f2edd6441cff" providerId="ADAL" clId="{89301B2A-B84D-C04C-9725-964CBB0983AA}" dt="2023-06-26T21:41:09.651" v="7113" actId="478"/>
          <ac:spMkLst>
            <pc:docMk/>
            <pc:sldMk cId="303944595" sldId="285"/>
            <ac:spMk id="3" creationId="{C53A6A56-905F-89B6-DE9C-14E71793DE4B}"/>
          </ac:spMkLst>
        </pc:spChg>
        <pc:spChg chg="add del mod">
          <ac:chgData name="Aniket Chhabra" userId="598e0514-bef3-4e71-b6aa-f2edd6441cff" providerId="ADAL" clId="{89301B2A-B84D-C04C-9725-964CBB0983AA}" dt="2023-06-26T21:41:12.249" v="7114" actId="478"/>
          <ac:spMkLst>
            <pc:docMk/>
            <pc:sldMk cId="303944595" sldId="285"/>
            <ac:spMk id="7" creationId="{53C24CF7-90AD-F87F-0E28-43878962BE8A}"/>
          </ac:spMkLst>
        </pc:spChg>
        <pc:spChg chg="add mod">
          <ac:chgData name="Aniket Chhabra" userId="598e0514-bef3-4e71-b6aa-f2edd6441cff" providerId="ADAL" clId="{89301B2A-B84D-C04C-9725-964CBB0983AA}" dt="2023-06-26T21:41:27.421" v="7116" actId="1076"/>
          <ac:spMkLst>
            <pc:docMk/>
            <pc:sldMk cId="303944595" sldId="285"/>
            <ac:spMk id="8" creationId="{BBD3E562-02C7-567D-BA9E-C43DD3891488}"/>
          </ac:spMkLst>
        </pc:spChg>
        <pc:spChg chg="add mod">
          <ac:chgData name="Aniket Chhabra" userId="598e0514-bef3-4e71-b6aa-f2edd6441cff" providerId="ADAL" clId="{89301B2A-B84D-C04C-9725-964CBB0983AA}" dt="2023-06-26T21:59:11.236" v="7299" actId="208"/>
          <ac:spMkLst>
            <pc:docMk/>
            <pc:sldMk cId="303944595" sldId="285"/>
            <ac:spMk id="9" creationId="{D6F6635E-229F-2D88-A3DB-FB42F4D12A9A}"/>
          </ac:spMkLst>
        </pc:spChg>
        <pc:spChg chg="add mod">
          <ac:chgData name="Aniket Chhabra" userId="598e0514-bef3-4e71-b6aa-f2edd6441cff" providerId="ADAL" clId="{89301B2A-B84D-C04C-9725-964CBB0983AA}" dt="2023-06-26T21:59:11.236" v="7299" actId="208"/>
          <ac:spMkLst>
            <pc:docMk/>
            <pc:sldMk cId="303944595" sldId="285"/>
            <ac:spMk id="10" creationId="{0BEEF4FB-B5E0-6627-6406-FE650DA096A5}"/>
          </ac:spMkLst>
        </pc:spChg>
        <pc:spChg chg="add mod">
          <ac:chgData name="Aniket Chhabra" userId="598e0514-bef3-4e71-b6aa-f2edd6441cff" providerId="ADAL" clId="{89301B2A-B84D-C04C-9725-964CBB0983AA}" dt="2023-06-26T21:59:11.236" v="7299" actId="208"/>
          <ac:spMkLst>
            <pc:docMk/>
            <pc:sldMk cId="303944595" sldId="285"/>
            <ac:spMk id="11" creationId="{E5AE4D4C-1515-DE1C-4F50-72763E4A247E}"/>
          </ac:spMkLst>
        </pc:spChg>
        <pc:spChg chg="add mod">
          <ac:chgData name="Aniket Chhabra" userId="598e0514-bef3-4e71-b6aa-f2edd6441cff" providerId="ADAL" clId="{89301B2A-B84D-C04C-9725-964CBB0983AA}" dt="2023-06-26T21:59:11.236" v="7299" actId="208"/>
          <ac:spMkLst>
            <pc:docMk/>
            <pc:sldMk cId="303944595" sldId="285"/>
            <ac:spMk id="12" creationId="{0151D995-B592-D0A6-4478-FDCD4CC9FED0}"/>
          </ac:spMkLst>
        </pc:spChg>
        <pc:picChg chg="del">
          <ac:chgData name="Aniket Chhabra" userId="598e0514-bef3-4e71-b6aa-f2edd6441cff" providerId="ADAL" clId="{89301B2A-B84D-C04C-9725-964CBB0983AA}" dt="2023-06-26T21:41:04.478" v="7112" actId="478"/>
          <ac:picMkLst>
            <pc:docMk/>
            <pc:sldMk cId="303944595" sldId="285"/>
            <ac:picMk id="4" creationId="{463141FE-CB6B-F530-748C-C9DD539C0EEC}"/>
          </ac:picMkLst>
        </pc:picChg>
        <pc:picChg chg="del">
          <ac:chgData name="Aniket Chhabra" userId="598e0514-bef3-4e71-b6aa-f2edd6441cff" providerId="ADAL" clId="{89301B2A-B84D-C04C-9725-964CBB0983AA}" dt="2023-06-26T21:41:04.478" v="7112" actId="478"/>
          <ac:picMkLst>
            <pc:docMk/>
            <pc:sldMk cId="303944595" sldId="285"/>
            <ac:picMk id="5" creationId="{93418E30-1093-2BDC-D55E-60D41FBF9BEB}"/>
          </ac:picMkLst>
        </pc:picChg>
        <pc:picChg chg="del">
          <ac:chgData name="Aniket Chhabra" userId="598e0514-bef3-4e71-b6aa-f2edd6441cff" providerId="ADAL" clId="{89301B2A-B84D-C04C-9725-964CBB0983AA}" dt="2023-06-26T21:41:04.478" v="7112" actId="478"/>
          <ac:picMkLst>
            <pc:docMk/>
            <pc:sldMk cId="303944595" sldId="285"/>
            <ac:picMk id="6" creationId="{8283C529-8056-23C8-E731-6657E870A2CD}"/>
          </ac:picMkLst>
        </pc:picChg>
      </pc:sldChg>
      <pc:sldChg chg="addSp delSp modSp add del mod">
        <pc:chgData name="Aniket Chhabra" userId="598e0514-bef3-4e71-b6aa-f2edd6441cff" providerId="ADAL" clId="{89301B2A-B84D-C04C-9725-964CBB0983AA}" dt="2023-06-26T05:22:48.970" v="4331" actId="2696"/>
        <pc:sldMkLst>
          <pc:docMk/>
          <pc:sldMk cId="2990317709" sldId="285"/>
        </pc:sldMkLst>
        <pc:spChg chg="add del mod">
          <ac:chgData name="Aniket Chhabra" userId="598e0514-bef3-4e71-b6aa-f2edd6441cff" providerId="ADAL" clId="{89301B2A-B84D-C04C-9725-964CBB0983AA}" dt="2023-06-26T04:44:55.118" v="3045" actId="478"/>
          <ac:spMkLst>
            <pc:docMk/>
            <pc:sldMk cId="2990317709" sldId="285"/>
            <ac:spMk id="3" creationId="{42EBD095-1E41-67D3-BFBB-7D55CB91E481}"/>
          </ac:spMkLst>
        </pc:spChg>
        <pc:spChg chg="add del mod">
          <ac:chgData name="Aniket Chhabra" userId="598e0514-bef3-4e71-b6aa-f2edd6441cff" providerId="ADAL" clId="{89301B2A-B84D-C04C-9725-964CBB0983AA}" dt="2023-06-26T04:46:34.312" v="3153" actId="20577"/>
          <ac:spMkLst>
            <pc:docMk/>
            <pc:sldMk cId="2990317709" sldId="285"/>
            <ac:spMk id="4" creationId="{4DABE280-8A45-107D-DD46-40EA015FEE9A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5" creationId="{164FAA16-D543-E3F3-992E-3320728A9BBE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6" creationId="{E650B6D6-5238-E457-B14D-7581886B1F79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7" creationId="{42FB593F-4B79-512F-93AD-17929EB42209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8" creationId="{9F114C51-EE4A-1EE1-745B-3B3A25C98543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9" creationId="{B4C2E59B-BDAC-4E16-3E79-D773B981E163}"/>
          </ac:spMkLst>
        </pc:spChg>
        <pc:spChg chg="add mod">
          <ac:chgData name="Aniket Chhabra" userId="598e0514-bef3-4e71-b6aa-f2edd6441cff" providerId="ADAL" clId="{89301B2A-B84D-C04C-9725-964CBB0983AA}" dt="2023-06-26T04:46:10.600" v="3126" actId="1076"/>
          <ac:spMkLst>
            <pc:docMk/>
            <pc:sldMk cId="2990317709" sldId="285"/>
            <ac:spMk id="10" creationId="{299E2AF6-41FD-B885-956A-44539A1DF7EB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18" creationId="{F8477442-418E-B33C-03EE-79D77CA22F1B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19" creationId="{B0B9B616-303E-0318-97E7-A0F7B26A1031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1" creationId="{C4D87BC8-4B45-821E-FF7D-A0B1DB1792DB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2" creationId="{A8414ED3-EA38-FBEA-FB55-C2C2F392CC5B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4" creationId="{1C00C572-3F92-C720-9779-4F1BFF9FD55D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5" creationId="{E5D91424-D155-34B9-C456-897A301FEB37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7" creationId="{A527B9B4-CE74-812B-28DA-BE1F399D053F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28" creationId="{B21F55B3-E3F9-6A46-ACB3-8EE8B4508E07}"/>
          </ac:spMkLst>
        </pc:spChg>
        <pc:spChg chg="mod">
          <ac:chgData name="Aniket Chhabra" userId="598e0514-bef3-4e71-b6aa-f2edd6441cff" providerId="ADAL" clId="{89301B2A-B84D-C04C-9725-964CBB0983AA}" dt="2023-06-26T04:51:30.998" v="3381" actId="403"/>
          <ac:spMkLst>
            <pc:docMk/>
            <pc:sldMk cId="2990317709" sldId="285"/>
            <ac:spMk id="30" creationId="{2E3DC678-3EA9-542A-97FC-562738E8831A}"/>
          </ac:spMkLst>
        </pc:spChg>
        <pc:spChg chg="mod">
          <ac:chgData name="Aniket Chhabra" userId="598e0514-bef3-4e71-b6aa-f2edd6441cff" providerId="ADAL" clId="{89301B2A-B84D-C04C-9725-964CBB0983AA}" dt="2023-06-26T04:51:18.365" v="3377" actId="20577"/>
          <ac:spMkLst>
            <pc:docMk/>
            <pc:sldMk cId="2990317709" sldId="285"/>
            <ac:spMk id="31" creationId="{BC6DDA19-4FA3-E34E-3325-A406B08E20F5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33" creationId="{C728483A-F9E7-74EA-5030-9C4F3B82D41D}"/>
          </ac:spMkLst>
        </pc:spChg>
        <pc:spChg chg="mod">
          <ac:chgData name="Aniket Chhabra" userId="598e0514-bef3-4e71-b6aa-f2edd6441cff" providerId="ADAL" clId="{89301B2A-B84D-C04C-9725-964CBB0983AA}" dt="2023-06-26T04:47:25.572" v="3164" actId="404"/>
          <ac:spMkLst>
            <pc:docMk/>
            <pc:sldMk cId="2990317709" sldId="285"/>
            <ac:spMk id="34" creationId="{2952EA6D-2DD2-449C-0CC7-A6A7D7B2DAA8}"/>
          </ac:spMkLst>
        </pc:spChg>
        <pc:spChg chg="mod">
          <ac:chgData name="Aniket Chhabra" userId="598e0514-bef3-4e71-b6aa-f2edd6441cff" providerId="ADAL" clId="{89301B2A-B84D-C04C-9725-964CBB0983AA}" dt="2023-06-26T04:52:26.994" v="3414" actId="20577"/>
          <ac:spMkLst>
            <pc:docMk/>
            <pc:sldMk cId="2990317709" sldId="285"/>
            <ac:spMk id="36" creationId="{2804E558-DDC8-53C1-A14A-A71738360F0E}"/>
          </ac:spMkLst>
        </pc:spChg>
        <pc:spChg chg="mod">
          <ac:chgData name="Aniket Chhabra" userId="598e0514-bef3-4e71-b6aa-f2edd6441cff" providerId="ADAL" clId="{89301B2A-B84D-C04C-9725-964CBB0983AA}" dt="2023-06-26T04:52:19.273" v="3393" actId="20577"/>
          <ac:spMkLst>
            <pc:docMk/>
            <pc:sldMk cId="2990317709" sldId="285"/>
            <ac:spMk id="37" creationId="{D62FAE34-A91E-F2FC-F1C1-6DE148A69F29}"/>
          </ac:spMkLst>
        </pc:spChg>
        <pc:spChg chg="del">
          <ac:chgData name="Aniket Chhabra" userId="598e0514-bef3-4e71-b6aa-f2edd6441cff" providerId="ADAL" clId="{89301B2A-B84D-C04C-9725-964CBB0983AA}" dt="2023-06-26T04:44:53.088" v="3044" actId="478"/>
          <ac:spMkLst>
            <pc:docMk/>
            <pc:sldMk cId="2990317709" sldId="285"/>
            <ac:spMk id="254" creationId="{00000000-0000-0000-0000-000000000000}"/>
          </ac:spMkLst>
        </pc:spChg>
        <pc:grpChg chg="add mod">
          <ac:chgData name="Aniket Chhabra" userId="598e0514-bef3-4e71-b6aa-f2edd6441cff" providerId="ADAL" clId="{89301B2A-B84D-C04C-9725-964CBB0983AA}" dt="2023-06-26T04:51:58.032" v="3387" actId="1076"/>
          <ac:grpSpMkLst>
            <pc:docMk/>
            <pc:sldMk cId="2990317709" sldId="285"/>
            <ac:grpSpMk id="17" creationId="{4950AA03-B618-0ACD-4D2C-E7A0A4CB2334}"/>
          </ac:grpSpMkLst>
        </pc:grpChg>
        <pc:grpChg chg="add mod">
          <ac:chgData name="Aniket Chhabra" userId="598e0514-bef3-4e71-b6aa-f2edd6441cff" providerId="ADAL" clId="{89301B2A-B84D-C04C-9725-964CBB0983AA}" dt="2023-06-26T04:48:49.075" v="3181" actId="1076"/>
          <ac:grpSpMkLst>
            <pc:docMk/>
            <pc:sldMk cId="2990317709" sldId="285"/>
            <ac:grpSpMk id="20" creationId="{A8CD842A-425E-0850-70F9-A5FDE4FD6410}"/>
          </ac:grpSpMkLst>
        </pc:grpChg>
        <pc:grpChg chg="add mod">
          <ac:chgData name="Aniket Chhabra" userId="598e0514-bef3-4e71-b6aa-f2edd6441cff" providerId="ADAL" clId="{89301B2A-B84D-C04C-9725-964CBB0983AA}" dt="2023-06-26T04:48:21.009" v="3176" actId="1076"/>
          <ac:grpSpMkLst>
            <pc:docMk/>
            <pc:sldMk cId="2990317709" sldId="285"/>
            <ac:grpSpMk id="23" creationId="{703B899F-20E2-812D-4FC0-3E63587E6D63}"/>
          </ac:grpSpMkLst>
        </pc:grpChg>
        <pc:grpChg chg="add mod">
          <ac:chgData name="Aniket Chhabra" userId="598e0514-bef3-4e71-b6aa-f2edd6441cff" providerId="ADAL" clId="{89301B2A-B84D-C04C-9725-964CBB0983AA}" dt="2023-06-26T04:48:21.009" v="3176" actId="1076"/>
          <ac:grpSpMkLst>
            <pc:docMk/>
            <pc:sldMk cId="2990317709" sldId="285"/>
            <ac:grpSpMk id="26" creationId="{E6812E21-E373-C006-575C-2884D3E4C88F}"/>
          </ac:grpSpMkLst>
        </pc:grpChg>
        <pc:grpChg chg="add mod">
          <ac:chgData name="Aniket Chhabra" userId="598e0514-bef3-4e71-b6aa-f2edd6441cff" providerId="ADAL" clId="{89301B2A-B84D-C04C-9725-964CBB0983AA}" dt="2023-06-26T04:51:47.690" v="3384" actId="1076"/>
          <ac:grpSpMkLst>
            <pc:docMk/>
            <pc:sldMk cId="2990317709" sldId="285"/>
            <ac:grpSpMk id="29" creationId="{BC93FAD3-E6B8-5D34-EBA9-011234C4886E}"/>
          </ac:grpSpMkLst>
        </pc:grpChg>
        <pc:grpChg chg="add mod">
          <ac:chgData name="Aniket Chhabra" userId="598e0514-bef3-4e71-b6aa-f2edd6441cff" providerId="ADAL" clId="{89301B2A-B84D-C04C-9725-964CBB0983AA}" dt="2023-06-26T04:48:21.009" v="3176" actId="1076"/>
          <ac:grpSpMkLst>
            <pc:docMk/>
            <pc:sldMk cId="2990317709" sldId="285"/>
            <ac:grpSpMk id="32" creationId="{301C19EB-75F5-9E5D-858F-DB9428AE977C}"/>
          </ac:grpSpMkLst>
        </pc:grpChg>
        <pc:grpChg chg="add mod">
          <ac:chgData name="Aniket Chhabra" userId="598e0514-bef3-4e71-b6aa-f2edd6441cff" providerId="ADAL" clId="{89301B2A-B84D-C04C-9725-964CBB0983AA}" dt="2023-06-26T04:52:16.866" v="3392"/>
          <ac:grpSpMkLst>
            <pc:docMk/>
            <pc:sldMk cId="2990317709" sldId="285"/>
            <ac:grpSpMk id="35" creationId="{F94F1F15-5542-6A8D-7026-54A35F0DFAE7}"/>
          </ac:grpSpMkLst>
        </pc:grp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1" creationId="{B0210E52-68E5-F80F-523B-659E661800A3}"/>
          </ac:picMkLst>
        </pc:pic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2" creationId="{DF3D15D8-6FBA-D829-C7B3-F3FE45222EF6}"/>
          </ac:picMkLst>
        </pc:pic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3" creationId="{79945478-CFD3-B6A9-4C19-4080AA8AC7ED}"/>
          </ac:picMkLst>
        </pc:pic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4" creationId="{9248D0C2-101D-2AD6-15D8-3F8098C387C6}"/>
          </ac:picMkLst>
        </pc:pic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5" creationId="{CB70ADC7-71CC-35CD-B87B-AE380FB7C009}"/>
          </ac:picMkLst>
        </pc:picChg>
        <pc:picChg chg="add mod">
          <ac:chgData name="Aniket Chhabra" userId="598e0514-bef3-4e71-b6aa-f2edd6441cff" providerId="ADAL" clId="{89301B2A-B84D-C04C-9725-964CBB0983AA}" dt="2023-06-26T04:46:10.600" v="3126" actId="1076"/>
          <ac:picMkLst>
            <pc:docMk/>
            <pc:sldMk cId="2990317709" sldId="285"/>
            <ac:picMk id="16" creationId="{CD0FE0A7-BA5E-6DB3-C93E-D3ED7BAB8F06}"/>
          </ac:picMkLst>
        </pc:picChg>
      </pc:sldChg>
      <pc:sldChg chg="add del">
        <pc:chgData name="Aniket Chhabra" userId="598e0514-bef3-4e71-b6aa-f2edd6441cff" providerId="ADAL" clId="{89301B2A-B84D-C04C-9725-964CBB0983AA}" dt="2023-06-26T04:25:13.100" v="2722"/>
        <pc:sldMkLst>
          <pc:docMk/>
          <pc:sldMk cId="4246486774" sldId="285"/>
        </pc:sldMkLst>
      </pc:sldChg>
      <pc:sldChg chg="addSp delSp modSp add mod">
        <pc:chgData name="Aniket Chhabra" userId="598e0514-bef3-4e71-b6aa-f2edd6441cff" providerId="ADAL" clId="{89301B2A-B84D-C04C-9725-964CBB0983AA}" dt="2023-06-26T22:02:26.717" v="7611" actId="339"/>
        <pc:sldMkLst>
          <pc:docMk/>
          <pc:sldMk cId="3054128468" sldId="286"/>
        </pc:sldMkLst>
        <pc:spChg chg="add mod">
          <ac:chgData name="Aniket Chhabra" userId="598e0514-bef3-4e71-b6aa-f2edd6441cff" providerId="ADAL" clId="{89301B2A-B84D-C04C-9725-964CBB0983AA}" dt="2023-06-26T22:02:14.703" v="7610" actId="339"/>
          <ac:spMkLst>
            <pc:docMk/>
            <pc:sldMk cId="3054128468" sldId="286"/>
            <ac:spMk id="2" creationId="{B096EB95-68E2-004D-6BBB-2EC997901D94}"/>
          </ac:spMkLst>
        </pc:spChg>
        <pc:spChg chg="add mod">
          <ac:chgData name="Aniket Chhabra" userId="598e0514-bef3-4e71-b6aa-f2edd6441cff" providerId="ADAL" clId="{89301B2A-B84D-C04C-9725-964CBB0983AA}" dt="2023-06-26T21:59:52.822" v="7302" actId="108"/>
          <ac:spMkLst>
            <pc:docMk/>
            <pc:sldMk cId="3054128468" sldId="286"/>
            <ac:spMk id="3" creationId="{169467CB-1CFD-452A-12E4-D272A4132446}"/>
          </ac:spMkLst>
        </pc:spChg>
        <pc:spChg chg="add mod">
          <ac:chgData name="Aniket Chhabra" userId="598e0514-bef3-4e71-b6aa-f2edd6441cff" providerId="ADAL" clId="{89301B2A-B84D-C04C-9725-964CBB0983AA}" dt="2023-06-26T22:02:14.703" v="7610" actId="339"/>
          <ac:spMkLst>
            <pc:docMk/>
            <pc:sldMk cId="3054128468" sldId="286"/>
            <ac:spMk id="4" creationId="{66957177-6617-3A21-639D-2FB0C21E712F}"/>
          </ac:spMkLst>
        </pc:spChg>
        <pc:spChg chg="add mod">
          <ac:chgData name="Aniket Chhabra" userId="598e0514-bef3-4e71-b6aa-f2edd6441cff" providerId="ADAL" clId="{89301B2A-B84D-C04C-9725-964CBB0983AA}" dt="2023-06-26T21:59:55.849" v="7303" actId="108"/>
          <ac:spMkLst>
            <pc:docMk/>
            <pc:sldMk cId="3054128468" sldId="286"/>
            <ac:spMk id="5" creationId="{F66B11CF-D47C-D659-97FC-E957AC93115F}"/>
          </ac:spMkLst>
        </pc:spChg>
        <pc:spChg chg="add mod">
          <ac:chgData name="Aniket Chhabra" userId="598e0514-bef3-4e71-b6aa-f2edd6441cff" providerId="ADAL" clId="{89301B2A-B84D-C04C-9725-964CBB0983AA}" dt="2023-06-26T22:02:14.703" v="7610" actId="339"/>
          <ac:spMkLst>
            <pc:docMk/>
            <pc:sldMk cId="3054128468" sldId="286"/>
            <ac:spMk id="6" creationId="{EC5D17E3-DD1F-18A4-A76A-41B29EB316A6}"/>
          </ac:spMkLst>
        </pc:spChg>
        <pc:spChg chg="add mod">
          <ac:chgData name="Aniket Chhabra" userId="598e0514-bef3-4e71-b6aa-f2edd6441cff" providerId="ADAL" clId="{89301B2A-B84D-C04C-9725-964CBB0983AA}" dt="2023-06-26T22:02:26.717" v="7611" actId="339"/>
          <ac:spMkLst>
            <pc:docMk/>
            <pc:sldMk cId="3054128468" sldId="286"/>
            <ac:spMk id="7" creationId="{FE4F44B7-D1C2-D502-1264-49310A1EBC8E}"/>
          </ac:spMkLst>
        </pc:spChg>
        <pc:spChg chg="mod">
          <ac:chgData name="Aniket Chhabra" userId="598e0514-bef3-4e71-b6aa-f2edd6441cff" providerId="ADAL" clId="{89301B2A-B84D-C04C-9725-964CBB0983AA}" dt="2023-06-26T21:53:17.596" v="7259"/>
          <ac:spMkLst>
            <pc:docMk/>
            <pc:sldMk cId="3054128468" sldId="286"/>
            <ac:spMk id="8" creationId="{BBD3E562-02C7-567D-BA9E-C43DD3891488}"/>
          </ac:spMkLst>
        </pc:spChg>
        <pc:spChg chg="mod">
          <ac:chgData name="Aniket Chhabra" userId="598e0514-bef3-4e71-b6aa-f2edd6441cff" providerId="ADAL" clId="{89301B2A-B84D-C04C-9725-964CBB0983AA}" dt="2023-06-26T21:59:47.490" v="7301" actId="108"/>
          <ac:spMkLst>
            <pc:docMk/>
            <pc:sldMk cId="3054128468" sldId="286"/>
            <ac:spMk id="9" creationId="{D6F6635E-229F-2D88-A3DB-FB42F4D12A9A}"/>
          </ac:spMkLst>
        </pc:spChg>
        <pc:spChg chg="del">
          <ac:chgData name="Aniket Chhabra" userId="598e0514-bef3-4e71-b6aa-f2edd6441cff" providerId="ADAL" clId="{89301B2A-B84D-C04C-9725-964CBB0983AA}" dt="2023-06-26T21:42:03.626" v="7133" actId="478"/>
          <ac:spMkLst>
            <pc:docMk/>
            <pc:sldMk cId="3054128468" sldId="286"/>
            <ac:spMk id="10" creationId="{0BEEF4FB-B5E0-6627-6406-FE650DA096A5}"/>
          </ac:spMkLst>
        </pc:spChg>
        <pc:spChg chg="del">
          <ac:chgData name="Aniket Chhabra" userId="598e0514-bef3-4e71-b6aa-f2edd6441cff" providerId="ADAL" clId="{89301B2A-B84D-C04C-9725-964CBB0983AA}" dt="2023-06-26T21:42:03.626" v="7133" actId="478"/>
          <ac:spMkLst>
            <pc:docMk/>
            <pc:sldMk cId="3054128468" sldId="286"/>
            <ac:spMk id="11" creationId="{E5AE4D4C-1515-DE1C-4F50-72763E4A247E}"/>
          </ac:spMkLst>
        </pc:spChg>
        <pc:spChg chg="del">
          <ac:chgData name="Aniket Chhabra" userId="598e0514-bef3-4e71-b6aa-f2edd6441cff" providerId="ADAL" clId="{89301B2A-B84D-C04C-9725-964CBB0983AA}" dt="2023-06-26T21:42:03.626" v="7133" actId="478"/>
          <ac:spMkLst>
            <pc:docMk/>
            <pc:sldMk cId="3054128468" sldId="286"/>
            <ac:spMk id="12" creationId="{0151D995-B592-D0A6-4478-FDCD4CC9FED0}"/>
          </ac:spMkLst>
        </pc:spChg>
      </pc:sldChg>
      <pc:sldChg chg="modSp add del mod">
        <pc:chgData name="Aniket Chhabra" userId="598e0514-bef3-4e71-b6aa-f2edd6441cff" providerId="ADAL" clId="{89301B2A-B84D-C04C-9725-964CBB0983AA}" dt="2023-06-26T22:04:58.431" v="7671" actId="2696"/>
        <pc:sldMkLst>
          <pc:docMk/>
          <pc:sldMk cId="1723955575" sldId="287"/>
        </pc:sldMkLst>
        <pc:spChg chg="mod">
          <ac:chgData name="Aniket Chhabra" userId="598e0514-bef3-4e71-b6aa-f2edd6441cff" providerId="ADAL" clId="{89301B2A-B84D-C04C-9725-964CBB0983AA}" dt="2023-06-26T22:02:57.482" v="7614" actId="21"/>
          <ac:spMkLst>
            <pc:docMk/>
            <pc:sldMk cId="1723955575" sldId="287"/>
            <ac:spMk id="8" creationId="{BBD3E562-02C7-567D-BA9E-C43DD3891488}"/>
          </ac:spMkLst>
        </pc:spChg>
      </pc:sldChg>
      <pc:sldChg chg="addSp delSp modSp add mod ord">
        <pc:chgData name="Aniket Chhabra" userId="598e0514-bef3-4e71-b6aa-f2edd6441cff" providerId="ADAL" clId="{89301B2A-B84D-C04C-9725-964CBB0983AA}" dt="2023-06-26T22:11:26.925" v="7857" actId="1037"/>
        <pc:sldMkLst>
          <pc:docMk/>
          <pc:sldMk cId="4037234528" sldId="288"/>
        </pc:sldMkLst>
        <pc:spChg chg="add 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2" creationId="{50CE3E10-42B0-3CAC-E45B-1309A0733484}"/>
          </ac:spMkLst>
        </pc:spChg>
        <pc:spChg chg="add del mod">
          <ac:chgData name="Aniket Chhabra" userId="598e0514-bef3-4e71-b6aa-f2edd6441cff" providerId="ADAL" clId="{89301B2A-B84D-C04C-9725-964CBB0983AA}" dt="2023-06-26T22:08:00.425" v="7706"/>
          <ac:spMkLst>
            <pc:docMk/>
            <pc:sldMk cId="4037234528" sldId="288"/>
            <ac:spMk id="3" creationId="{F86661E2-3202-80D0-255A-263994E57FCA}"/>
          </ac:spMkLst>
        </pc:spChg>
        <pc:spChg chg="add del mod">
          <ac:chgData name="Aniket Chhabra" userId="598e0514-bef3-4e71-b6aa-f2edd6441cff" providerId="ADAL" clId="{89301B2A-B84D-C04C-9725-964CBB0983AA}" dt="2023-06-26T22:08:00.425" v="7706"/>
          <ac:spMkLst>
            <pc:docMk/>
            <pc:sldMk cId="4037234528" sldId="288"/>
            <ac:spMk id="4" creationId="{9715B2F6-7681-7F3F-70D9-BF0B28C04339}"/>
          </ac:spMkLst>
        </pc:spChg>
        <pc:spChg chg="add del mod">
          <ac:chgData name="Aniket Chhabra" userId="598e0514-bef3-4e71-b6aa-f2edd6441cff" providerId="ADAL" clId="{89301B2A-B84D-C04C-9725-964CBB0983AA}" dt="2023-06-26T22:07:56.680" v="7705"/>
          <ac:spMkLst>
            <pc:docMk/>
            <pc:sldMk cId="4037234528" sldId="288"/>
            <ac:spMk id="5" creationId="{2566354D-686B-76BC-3324-D5736A581408}"/>
          </ac:spMkLst>
        </pc:spChg>
        <pc:spChg chg="add del mod">
          <ac:chgData name="Aniket Chhabra" userId="598e0514-bef3-4e71-b6aa-f2edd6441cff" providerId="ADAL" clId="{89301B2A-B84D-C04C-9725-964CBB0983AA}" dt="2023-06-26T22:07:56.680" v="7705"/>
          <ac:spMkLst>
            <pc:docMk/>
            <pc:sldMk cId="4037234528" sldId="288"/>
            <ac:spMk id="6" creationId="{33708573-7F67-C0C8-E869-7B39C66DD0C5}"/>
          </ac:spMkLst>
        </pc:spChg>
        <pc:spChg chg="add 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7" creationId="{BEFD21CE-B5E7-43F0-BD1C-530CB4C33E57}"/>
          </ac:spMkLst>
        </pc:spChg>
        <pc:spChg chg="mod">
          <ac:chgData name="Aniket Chhabra" userId="598e0514-bef3-4e71-b6aa-f2edd6441cff" providerId="ADAL" clId="{89301B2A-B84D-C04C-9725-964CBB0983AA}" dt="2023-06-26T22:03:01.750" v="7615"/>
          <ac:spMkLst>
            <pc:docMk/>
            <pc:sldMk cId="4037234528" sldId="288"/>
            <ac:spMk id="8" creationId="{BBD3E562-02C7-567D-BA9E-C43DD3891488}"/>
          </ac:spMkLst>
        </pc:spChg>
        <pc:spChg chg="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9" creationId="{D6F6635E-229F-2D88-A3DB-FB42F4D12A9A}"/>
          </ac:spMkLst>
        </pc:spChg>
        <pc:spChg chg="del mod">
          <ac:chgData name="Aniket Chhabra" userId="598e0514-bef3-4e71-b6aa-f2edd6441cff" providerId="ADAL" clId="{89301B2A-B84D-C04C-9725-964CBB0983AA}" dt="2023-06-26T22:07:31.516" v="7698" actId="478"/>
          <ac:spMkLst>
            <pc:docMk/>
            <pc:sldMk cId="4037234528" sldId="288"/>
            <ac:spMk id="10" creationId="{0BEEF4FB-B5E0-6627-6406-FE650DA096A5}"/>
          </ac:spMkLst>
        </pc:spChg>
        <pc:spChg chg="del mod">
          <ac:chgData name="Aniket Chhabra" userId="598e0514-bef3-4e71-b6aa-f2edd6441cff" providerId="ADAL" clId="{89301B2A-B84D-C04C-9725-964CBB0983AA}" dt="2023-06-26T22:07:28.577" v="7697" actId="478"/>
          <ac:spMkLst>
            <pc:docMk/>
            <pc:sldMk cId="4037234528" sldId="288"/>
            <ac:spMk id="11" creationId="{E5AE4D4C-1515-DE1C-4F50-72763E4A247E}"/>
          </ac:spMkLst>
        </pc:spChg>
        <pc:spChg chg="del mod">
          <ac:chgData name="Aniket Chhabra" userId="598e0514-bef3-4e71-b6aa-f2edd6441cff" providerId="ADAL" clId="{89301B2A-B84D-C04C-9725-964CBB0983AA}" dt="2023-06-26T22:07:28.577" v="7697" actId="478"/>
          <ac:spMkLst>
            <pc:docMk/>
            <pc:sldMk cId="4037234528" sldId="288"/>
            <ac:spMk id="12" creationId="{0151D995-B592-D0A6-4478-FDCD4CC9FED0}"/>
          </ac:spMkLst>
        </pc:spChg>
        <pc:spChg chg="add 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13" creationId="{F4402FCD-D452-7F5B-8809-6A22DECD9D54}"/>
          </ac:spMkLst>
        </pc:spChg>
        <pc:spChg chg="add 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14" creationId="{42056594-F124-5AB0-15A7-0EABABABD089}"/>
          </ac:spMkLst>
        </pc:spChg>
        <pc:spChg chg="add mod">
          <ac:chgData name="Aniket Chhabra" userId="598e0514-bef3-4e71-b6aa-f2edd6441cff" providerId="ADAL" clId="{89301B2A-B84D-C04C-9725-964CBB0983AA}" dt="2023-06-26T22:11:26.925" v="7857" actId="1037"/>
          <ac:spMkLst>
            <pc:docMk/>
            <pc:sldMk cId="4037234528" sldId="288"/>
            <ac:spMk id="15" creationId="{51A35833-524A-FF07-FA4F-130F9DA0E0AD}"/>
          </ac:spMkLst>
        </pc:spChg>
      </pc:sldChg>
      <pc:sldChg chg="delSp modSp add mod ord">
        <pc:chgData name="Aniket Chhabra" userId="598e0514-bef3-4e71-b6aa-f2edd6441cff" providerId="ADAL" clId="{89301B2A-B84D-C04C-9725-964CBB0983AA}" dt="2023-06-26T22:12:53.185" v="7871" actId="1076"/>
        <pc:sldMkLst>
          <pc:docMk/>
          <pc:sldMk cId="752248969" sldId="289"/>
        </pc:sldMkLst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3" creationId="{AF50378C-8093-6C87-1301-B29173CE1762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4" creationId="{0DE2CF7C-17F9-BA50-7B71-20F51223B3A9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5" creationId="{B9406042-62B6-B680-6F74-D475DFA93ABA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6" creationId="{822C9E33-AB93-79BF-33FC-40B834C3C1AD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7" creationId="{42FD62FE-F964-549B-D13A-AEF5F35A6854}"/>
          </ac:spMkLst>
        </pc:spChg>
        <pc:spChg chg="mod">
          <ac:chgData name="Aniket Chhabra" userId="598e0514-bef3-4e71-b6aa-f2edd6441cff" providerId="ADAL" clId="{89301B2A-B84D-C04C-9725-964CBB0983AA}" dt="2023-06-26T22:12:53.185" v="7871" actId="1076"/>
          <ac:spMkLst>
            <pc:docMk/>
            <pc:sldMk cId="752248969" sldId="289"/>
            <ac:spMk id="234" creationId="{00000000-0000-0000-0000-000000000000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235" creationId="{00000000-0000-0000-0000-000000000000}"/>
          </ac:spMkLst>
        </pc:spChg>
        <pc:spChg chg="del">
          <ac:chgData name="Aniket Chhabra" userId="598e0514-bef3-4e71-b6aa-f2edd6441cff" providerId="ADAL" clId="{89301B2A-B84D-C04C-9725-964CBB0983AA}" dt="2023-06-26T22:12:09.904" v="7863" actId="478"/>
          <ac:spMkLst>
            <pc:docMk/>
            <pc:sldMk cId="752248969" sldId="289"/>
            <ac:spMk id="236" creationId="{00000000-0000-0000-0000-000000000000}"/>
          </ac:spMkLst>
        </pc:spChg>
      </pc:sldChg>
      <pc:sldMasterChg chg="delSldLayout">
        <pc:chgData name="Aniket Chhabra" userId="598e0514-bef3-4e71-b6aa-f2edd6441cff" providerId="ADAL" clId="{89301B2A-B84D-C04C-9725-964CBB0983AA}" dt="2023-06-26T22:13:01.629" v="7872" actId="2696"/>
        <pc:sldMasterMkLst>
          <pc:docMk/>
          <pc:sldMasterMk cId="0" sldId="2147483663"/>
        </pc:sldMasterMkLst>
        <pc:sldLayoutChg chg="del">
          <pc:chgData name="Aniket Chhabra" userId="598e0514-bef3-4e71-b6aa-f2edd6441cff" providerId="ADAL" clId="{89301B2A-B84D-C04C-9725-964CBB0983AA}" dt="2023-06-26T22:13:01.629" v="7872" actId="2696"/>
          <pc:sldLayoutMkLst>
            <pc:docMk/>
            <pc:sldMasterMk cId="0" sldId="2147483663"/>
            <pc:sldLayoutMk cId="0" sldId="2147483656"/>
          </pc:sldLayoutMkLst>
        </pc:sldLayoutChg>
        <pc:sldLayoutChg chg="del">
          <pc:chgData name="Aniket Chhabra" userId="598e0514-bef3-4e71-b6aa-f2edd6441cff" providerId="ADAL" clId="{89301B2A-B84D-C04C-9725-964CBB0983AA}" dt="2023-06-26T21:41:43.295" v="7131" actId="2696"/>
          <pc:sldLayoutMkLst>
            <pc:docMk/>
            <pc:sldMasterMk cId="0" sldId="2147483663"/>
            <pc:sldLayoutMk cId="0" sldId="2147483662"/>
          </pc:sldLayoutMkLst>
        </pc:sldLayoutChg>
      </pc:sldMasterChg>
    </pc:docChg>
  </pc:docChgLst>
  <pc:docChgLst>
    <pc:chgData name="Aniket Chhabra" userId="598e0514-bef3-4e71-b6aa-f2edd6441cff" providerId="ADAL" clId="{E26E13BC-3FCE-054F-AA18-956EC04C0EB8}"/>
    <pc:docChg chg="undo custSel addSld delSld modSld sldOrd">
      <pc:chgData name="Aniket Chhabra" userId="598e0514-bef3-4e71-b6aa-f2edd6441cff" providerId="ADAL" clId="{E26E13BC-3FCE-054F-AA18-956EC04C0EB8}" dt="2023-09-21T13:59:41.118" v="7904"/>
      <pc:docMkLst>
        <pc:docMk/>
      </pc:docMkLst>
      <pc:sldChg chg="modSp mod">
        <pc:chgData name="Aniket Chhabra" userId="598e0514-bef3-4e71-b6aa-f2edd6441cff" providerId="ADAL" clId="{E26E13BC-3FCE-054F-AA18-956EC04C0EB8}" dt="2023-09-20T08:22:22.632" v="104" actId="20577"/>
        <pc:sldMkLst>
          <pc:docMk/>
          <pc:sldMk cId="0" sldId="256"/>
        </pc:sldMkLst>
        <pc:spChg chg="mod">
          <ac:chgData name="Aniket Chhabra" userId="598e0514-bef3-4e71-b6aa-f2edd6441cff" providerId="ADAL" clId="{E26E13BC-3FCE-054F-AA18-956EC04C0EB8}" dt="2023-09-20T08:22:22.632" v="104" actId="20577"/>
          <ac:spMkLst>
            <pc:docMk/>
            <pc:sldMk cId="0" sldId="256"/>
            <ac:spMk id="228" creationId="{00000000-0000-0000-0000-000000000000}"/>
          </ac:spMkLst>
        </pc:spChg>
      </pc:sldChg>
      <pc:sldChg chg="addSp modSp mod">
        <pc:chgData name="Aniket Chhabra" userId="598e0514-bef3-4e71-b6aa-f2edd6441cff" providerId="ADAL" clId="{E26E13BC-3FCE-054F-AA18-956EC04C0EB8}" dt="2023-09-21T13:59:41.118" v="7904"/>
        <pc:sldMkLst>
          <pc:docMk/>
          <pc:sldMk cId="0" sldId="257"/>
        </pc:sldMkLst>
        <pc:spChg chg="add mod">
          <ac:chgData name="Aniket Chhabra" userId="598e0514-bef3-4e71-b6aa-f2edd6441cff" providerId="ADAL" clId="{E26E13BC-3FCE-054F-AA18-956EC04C0EB8}" dt="2023-09-21T06:17:42.194" v="6764" actId="164"/>
          <ac:spMkLst>
            <pc:docMk/>
            <pc:sldMk cId="0" sldId="257"/>
            <ac:spMk id="2" creationId="{1B002FE8-AABD-AE4A-5934-DADDF89CC5D3}"/>
          </ac:spMkLst>
        </pc:spChg>
        <pc:spChg chg="add mod">
          <ac:chgData name="Aniket Chhabra" userId="598e0514-bef3-4e71-b6aa-f2edd6441cff" providerId="ADAL" clId="{E26E13BC-3FCE-054F-AA18-956EC04C0EB8}" dt="2023-09-21T06:17:42.194" v="6764" actId="164"/>
          <ac:spMkLst>
            <pc:docMk/>
            <pc:sldMk cId="0" sldId="257"/>
            <ac:spMk id="3" creationId="{1493DFAF-4E74-CEFB-6231-0B4D538EBEB7}"/>
          </ac:spMkLst>
        </pc:spChg>
        <pc:spChg chg="mod">
          <ac:chgData name="Aniket Chhabra" userId="598e0514-bef3-4e71-b6aa-f2edd6441cff" providerId="ADAL" clId="{E26E13BC-3FCE-054F-AA18-956EC04C0EB8}" dt="2023-09-21T13:59:41.118" v="7904"/>
          <ac:spMkLst>
            <pc:docMk/>
            <pc:sldMk cId="0" sldId="257"/>
            <ac:spMk id="4" creationId="{0DE2CF7C-17F9-BA50-7B71-20F51223B3A9}"/>
          </ac:spMkLst>
        </pc:spChg>
        <pc:spChg chg="add mod">
          <ac:chgData name="Aniket Chhabra" userId="598e0514-bef3-4e71-b6aa-f2edd6441cff" providerId="ADAL" clId="{E26E13BC-3FCE-054F-AA18-956EC04C0EB8}" dt="2023-09-21T06:17:42.194" v="6764" actId="164"/>
          <ac:spMkLst>
            <pc:docMk/>
            <pc:sldMk cId="0" sldId="257"/>
            <ac:spMk id="5" creationId="{F34C96D1-1506-F4BF-3866-410876D8B779}"/>
          </ac:spMkLst>
        </pc:spChg>
        <pc:spChg chg="mod">
          <ac:chgData name="Aniket Chhabra" userId="598e0514-bef3-4e71-b6aa-f2edd6441cff" providerId="ADAL" clId="{E26E13BC-3FCE-054F-AA18-956EC04C0EB8}" dt="2023-09-21T06:17:42.194" v="6764" actId="164"/>
          <ac:spMkLst>
            <pc:docMk/>
            <pc:sldMk cId="0" sldId="257"/>
            <ac:spMk id="235" creationId="{00000000-0000-0000-0000-000000000000}"/>
          </ac:spMkLst>
        </pc:spChg>
        <pc:spChg chg="mod">
          <ac:chgData name="Aniket Chhabra" userId="598e0514-bef3-4e71-b6aa-f2edd6441cff" providerId="ADAL" clId="{E26E13BC-3FCE-054F-AA18-956EC04C0EB8}" dt="2023-09-21T13:59:37.250" v="7903" actId="21"/>
          <ac:spMkLst>
            <pc:docMk/>
            <pc:sldMk cId="0" sldId="257"/>
            <ac:spMk id="236" creationId="{00000000-0000-0000-0000-000000000000}"/>
          </ac:spMkLst>
        </pc:spChg>
        <pc:grpChg chg="add mod">
          <ac:chgData name="Aniket Chhabra" userId="598e0514-bef3-4e71-b6aa-f2edd6441cff" providerId="ADAL" clId="{E26E13BC-3FCE-054F-AA18-956EC04C0EB8}" dt="2023-09-21T13:57:20.729" v="7899" actId="14100"/>
          <ac:grpSpMkLst>
            <pc:docMk/>
            <pc:sldMk cId="0" sldId="257"/>
            <ac:grpSpMk id="6" creationId="{B6DBE009-6A9A-9C9D-EC3E-91E024E814F0}"/>
          </ac:grpSpMkLst>
        </pc:grpChg>
      </pc:sldChg>
      <pc:sldChg chg="addSp delSp modSp mod">
        <pc:chgData name="Aniket Chhabra" userId="598e0514-bef3-4e71-b6aa-f2edd6441cff" providerId="ADAL" clId="{E26E13BC-3FCE-054F-AA18-956EC04C0EB8}" dt="2023-09-21T12:46:15.754" v="7113" actId="403"/>
        <pc:sldMkLst>
          <pc:docMk/>
          <pc:sldMk cId="0" sldId="258"/>
        </pc:sldMkLst>
        <pc:spChg chg="add del mod">
          <ac:chgData name="Aniket Chhabra" userId="598e0514-bef3-4e71-b6aa-f2edd6441cff" providerId="ADAL" clId="{E26E13BC-3FCE-054F-AA18-956EC04C0EB8}" dt="2023-09-20T08:25:36.212" v="226" actId="478"/>
          <ac:spMkLst>
            <pc:docMk/>
            <pc:sldMk cId="0" sldId="258"/>
            <ac:spMk id="3" creationId="{B8CDA01C-A11F-3DE7-0F91-08346030EC11}"/>
          </ac:spMkLst>
        </pc:spChg>
        <pc:spChg chg="add del mod">
          <ac:chgData name="Aniket Chhabra" userId="598e0514-bef3-4e71-b6aa-f2edd6441cff" providerId="ADAL" clId="{E26E13BC-3FCE-054F-AA18-956EC04C0EB8}" dt="2023-09-20T08:25:50.250" v="230" actId="478"/>
          <ac:spMkLst>
            <pc:docMk/>
            <pc:sldMk cId="0" sldId="258"/>
            <ac:spMk id="5" creationId="{2819F2C7-6CB6-822F-F551-01A97C529936}"/>
          </ac:spMkLst>
        </pc:spChg>
        <pc:spChg chg="add mod">
          <ac:chgData name="Aniket Chhabra" userId="598e0514-bef3-4e71-b6aa-f2edd6441cff" providerId="ADAL" clId="{E26E13BC-3FCE-054F-AA18-956EC04C0EB8}" dt="2023-09-20T09:02:44.249" v="509" actId="1076"/>
          <ac:spMkLst>
            <pc:docMk/>
            <pc:sldMk cId="0" sldId="258"/>
            <ac:spMk id="8" creationId="{9E3EA4D8-40D9-EBDB-82EC-55A4F48FB293}"/>
          </ac:spMkLst>
        </pc:spChg>
        <pc:spChg chg="add del mod">
          <ac:chgData name="Aniket Chhabra" userId="598e0514-bef3-4e71-b6aa-f2edd6441cff" providerId="ADAL" clId="{E26E13BC-3FCE-054F-AA18-956EC04C0EB8}" dt="2023-09-20T08:28:56.701" v="312"/>
          <ac:spMkLst>
            <pc:docMk/>
            <pc:sldMk cId="0" sldId="258"/>
            <ac:spMk id="9" creationId="{DF015D10-A5CF-E7DE-0016-01B222785BB6}"/>
          </ac:spMkLst>
        </pc:spChg>
        <pc:spChg chg="add del mod">
          <ac:chgData name="Aniket Chhabra" userId="598e0514-bef3-4e71-b6aa-f2edd6441cff" providerId="ADAL" clId="{E26E13BC-3FCE-054F-AA18-956EC04C0EB8}" dt="2023-09-20T08:28:56.701" v="312"/>
          <ac:spMkLst>
            <pc:docMk/>
            <pc:sldMk cId="0" sldId="258"/>
            <ac:spMk id="11" creationId="{4743E840-2EC4-E579-91E2-12663599125C}"/>
          </ac:spMkLst>
        </pc:spChg>
        <pc:spChg chg="add del mod">
          <ac:chgData name="Aniket Chhabra" userId="598e0514-bef3-4e71-b6aa-f2edd6441cff" providerId="ADAL" clId="{E26E13BC-3FCE-054F-AA18-956EC04C0EB8}" dt="2023-09-21T12:46:15.754" v="7113" actId="403"/>
          <ac:spMkLst>
            <pc:docMk/>
            <pc:sldMk cId="0" sldId="258"/>
            <ac:spMk id="12" creationId="{FDE501B9-2A79-0C69-6D57-098BA59D7A1E}"/>
          </ac:spMkLst>
        </pc:spChg>
        <pc:spChg chg="add mod">
          <ac:chgData name="Aniket Chhabra" userId="598e0514-bef3-4e71-b6aa-f2edd6441cff" providerId="ADAL" clId="{E26E13BC-3FCE-054F-AA18-956EC04C0EB8}" dt="2023-09-21T12:45:59.801" v="7096" actId="1076"/>
          <ac:spMkLst>
            <pc:docMk/>
            <pc:sldMk cId="0" sldId="258"/>
            <ac:spMk id="14" creationId="{E7964150-3362-619D-5E8B-724FD273E1F4}"/>
          </ac:spMkLst>
        </pc:spChg>
        <pc:spChg chg="mod">
          <ac:chgData name="Aniket Chhabra" userId="598e0514-bef3-4e71-b6aa-f2edd6441cff" providerId="ADAL" clId="{E26E13BC-3FCE-054F-AA18-956EC04C0EB8}" dt="2023-09-20T08:27:02.005" v="291" actId="2711"/>
          <ac:spMkLst>
            <pc:docMk/>
            <pc:sldMk cId="0" sldId="258"/>
            <ac:spMk id="248" creationId="{00000000-0000-0000-0000-000000000000}"/>
          </ac:spMkLst>
        </pc:spChg>
        <pc:spChg chg="mod">
          <ac:chgData name="Aniket Chhabra" userId="598e0514-bef3-4e71-b6aa-f2edd6441cff" providerId="ADAL" clId="{E26E13BC-3FCE-054F-AA18-956EC04C0EB8}" dt="2023-09-20T10:23:59.082" v="1286" actId="20577"/>
          <ac:spMkLst>
            <pc:docMk/>
            <pc:sldMk cId="0" sldId="258"/>
            <ac:spMk id="249" creationId="{00000000-0000-0000-0000-000000000000}"/>
          </ac:spMkLst>
        </pc:spChg>
        <pc:cxnChg chg="add mod">
          <ac:chgData name="Aniket Chhabra" userId="598e0514-bef3-4e71-b6aa-f2edd6441cff" providerId="ADAL" clId="{E26E13BC-3FCE-054F-AA18-956EC04C0EB8}" dt="2023-09-20T09:02:44.249" v="509" actId="1076"/>
          <ac:cxnSpMkLst>
            <pc:docMk/>
            <pc:sldMk cId="0" sldId="258"/>
            <ac:cxnSpMk id="7" creationId="{E5CF0128-C6A2-E01B-B089-3B3486F512CB}"/>
          </ac:cxnSpMkLst>
        </pc:cxnChg>
        <pc:cxnChg chg="add del mod">
          <ac:chgData name="Aniket Chhabra" userId="598e0514-bef3-4e71-b6aa-f2edd6441cff" providerId="ADAL" clId="{E26E13BC-3FCE-054F-AA18-956EC04C0EB8}" dt="2023-09-20T08:28:56.701" v="312"/>
          <ac:cxnSpMkLst>
            <pc:docMk/>
            <pc:sldMk cId="0" sldId="258"/>
            <ac:cxnSpMk id="10" creationId="{18575D49-B63A-DE36-0958-4896F7D75288}"/>
          </ac:cxnSpMkLst>
        </pc:cxnChg>
        <pc:cxnChg chg="add mod">
          <ac:chgData name="Aniket Chhabra" userId="598e0514-bef3-4e71-b6aa-f2edd6441cff" providerId="ADAL" clId="{E26E13BC-3FCE-054F-AA18-956EC04C0EB8}" dt="2023-09-20T10:01:03.958" v="1060" actId="1036"/>
          <ac:cxnSpMkLst>
            <pc:docMk/>
            <pc:sldMk cId="0" sldId="258"/>
            <ac:cxnSpMk id="13" creationId="{50025DA5-AF32-AA26-E4B1-6C4E42DB3DAD}"/>
          </ac:cxnSpMkLst>
        </pc:cxnChg>
      </pc:sldChg>
      <pc:sldChg chg="modSp mod ord">
        <pc:chgData name="Aniket Chhabra" userId="598e0514-bef3-4e71-b6aa-f2edd6441cff" providerId="ADAL" clId="{E26E13BC-3FCE-054F-AA18-956EC04C0EB8}" dt="2023-09-21T13:59:30.729" v="7901" actId="20578"/>
        <pc:sldMkLst>
          <pc:docMk/>
          <pc:sldMk cId="0" sldId="259"/>
        </pc:sldMkLst>
        <pc:spChg chg="mod">
          <ac:chgData name="Aniket Chhabra" userId="598e0514-bef3-4e71-b6aa-f2edd6441cff" providerId="ADAL" clId="{E26E13BC-3FCE-054F-AA18-956EC04C0EB8}" dt="2023-09-20T09:53:31.249" v="715" actId="20577"/>
          <ac:spMkLst>
            <pc:docMk/>
            <pc:sldMk cId="0" sldId="259"/>
            <ac:spMk id="5" creationId="{9739FE41-F549-0B18-A0B9-5BF517670955}"/>
          </ac:spMkLst>
        </pc:spChg>
        <pc:spChg chg="mod">
          <ac:chgData name="Aniket Chhabra" userId="598e0514-bef3-4e71-b6aa-f2edd6441cff" providerId="ADAL" clId="{E26E13BC-3FCE-054F-AA18-956EC04C0EB8}" dt="2023-09-20T09:53:38.348" v="742" actId="20577"/>
          <ac:spMkLst>
            <pc:docMk/>
            <pc:sldMk cId="0" sldId="259"/>
            <ac:spMk id="6" creationId="{8C9694C1-4FCC-2A3A-05C0-C5D4DC8B1636}"/>
          </ac:spMkLst>
        </pc:spChg>
        <pc:spChg chg="mod">
          <ac:chgData name="Aniket Chhabra" userId="598e0514-bef3-4e71-b6aa-f2edd6441cff" providerId="ADAL" clId="{E26E13BC-3FCE-054F-AA18-956EC04C0EB8}" dt="2023-09-20T09:52:07.613" v="670" actId="20577"/>
          <ac:spMkLst>
            <pc:docMk/>
            <pc:sldMk cId="0" sldId="259"/>
            <ac:spMk id="8" creationId="{B522C0A5-E709-5AFC-9D53-37E735D5D7DB}"/>
          </ac:spMkLst>
        </pc:spChg>
        <pc:spChg chg="mod">
          <ac:chgData name="Aniket Chhabra" userId="598e0514-bef3-4e71-b6aa-f2edd6441cff" providerId="ADAL" clId="{E26E13BC-3FCE-054F-AA18-956EC04C0EB8}" dt="2023-09-20T10:05:14.403" v="1121" actId="20577"/>
          <ac:spMkLst>
            <pc:docMk/>
            <pc:sldMk cId="0" sldId="259"/>
            <ac:spMk id="9" creationId="{008E47B3-A7C4-2C25-CECF-626CD484C8F2}"/>
          </ac:spMkLst>
        </pc:spChg>
        <pc:spChg chg="mod">
          <ac:chgData name="Aniket Chhabra" userId="598e0514-bef3-4e71-b6aa-f2edd6441cff" providerId="ADAL" clId="{E26E13BC-3FCE-054F-AA18-956EC04C0EB8}" dt="2023-09-20T09:54:15.826" v="795" actId="6549"/>
          <ac:spMkLst>
            <pc:docMk/>
            <pc:sldMk cId="0" sldId="259"/>
            <ac:spMk id="10" creationId="{AC401CF7-ACB5-C848-C830-977DCBB20F56}"/>
          </ac:spMkLst>
        </pc:spChg>
        <pc:spChg chg="mod">
          <ac:chgData name="Aniket Chhabra" userId="598e0514-bef3-4e71-b6aa-f2edd6441cff" providerId="ADAL" clId="{E26E13BC-3FCE-054F-AA18-956EC04C0EB8}" dt="2023-09-20T09:52:18.237" v="682" actId="20577"/>
          <ac:spMkLst>
            <pc:docMk/>
            <pc:sldMk cId="0" sldId="259"/>
            <ac:spMk id="12" creationId="{58A2D83C-CEA4-3A3D-FAEC-BCDDB45C2A97}"/>
          </ac:spMkLst>
        </pc:spChg>
        <pc:spChg chg="mod">
          <ac:chgData name="Aniket Chhabra" userId="598e0514-bef3-4e71-b6aa-f2edd6441cff" providerId="ADAL" clId="{E26E13BC-3FCE-054F-AA18-956EC04C0EB8}" dt="2023-09-21T12:48:24.975" v="7117" actId="113"/>
          <ac:spMkLst>
            <pc:docMk/>
            <pc:sldMk cId="0" sldId="259"/>
            <ac:spMk id="13" creationId="{4A50C42A-A100-0513-6561-EBB6F18F4BF7}"/>
          </ac:spMkLst>
        </pc:spChg>
        <pc:spChg chg="mod">
          <ac:chgData name="Aniket Chhabra" userId="598e0514-bef3-4e71-b6aa-f2edd6441cff" providerId="ADAL" clId="{E26E13BC-3FCE-054F-AA18-956EC04C0EB8}" dt="2023-09-20T10:04:54.336" v="1115" actId="1076"/>
          <ac:spMkLst>
            <pc:docMk/>
            <pc:sldMk cId="0" sldId="259"/>
            <ac:spMk id="16" creationId="{D0B2D593-50A2-AF68-D074-11AF7F670383}"/>
          </ac:spMkLst>
        </pc:spChg>
        <pc:spChg chg="mod">
          <ac:chgData name="Aniket Chhabra" userId="598e0514-bef3-4e71-b6aa-f2edd6441cff" providerId="ADAL" clId="{E26E13BC-3FCE-054F-AA18-956EC04C0EB8}" dt="2023-09-20T10:05:05.125" v="1119" actId="20577"/>
          <ac:spMkLst>
            <pc:docMk/>
            <pc:sldMk cId="0" sldId="259"/>
            <ac:spMk id="21" creationId="{6D590A60-B873-C815-C8FE-3A19B35EF852}"/>
          </ac:spMkLst>
        </pc:spChg>
        <pc:spChg chg="mod">
          <ac:chgData name="Aniket Chhabra" userId="598e0514-bef3-4e71-b6aa-f2edd6441cff" providerId="ADAL" clId="{E26E13BC-3FCE-054F-AA18-956EC04C0EB8}" dt="2023-09-20T10:05:02.346" v="1118" actId="1076"/>
          <ac:spMkLst>
            <pc:docMk/>
            <pc:sldMk cId="0" sldId="259"/>
            <ac:spMk id="22" creationId="{455FB40F-E293-F47C-80C8-068DE87636F4}"/>
          </ac:spMkLst>
        </pc:spChg>
        <pc:spChg chg="mod">
          <ac:chgData name="Aniket Chhabra" userId="598e0514-bef3-4e71-b6aa-f2edd6441cff" providerId="ADAL" clId="{E26E13BC-3FCE-054F-AA18-956EC04C0EB8}" dt="2023-09-20T09:55:13.633" v="897" actId="14100"/>
          <ac:spMkLst>
            <pc:docMk/>
            <pc:sldMk cId="0" sldId="259"/>
            <ac:spMk id="254" creationId="{00000000-0000-0000-0000-000000000000}"/>
          </ac:spMkLst>
        </pc:spChg>
        <pc:grpChg chg="mod">
          <ac:chgData name="Aniket Chhabra" userId="598e0514-bef3-4e71-b6aa-f2edd6441cff" providerId="ADAL" clId="{E26E13BC-3FCE-054F-AA18-956EC04C0EB8}" dt="2023-09-20T10:04:52.310" v="1114" actId="1076"/>
          <ac:grpSpMkLst>
            <pc:docMk/>
            <pc:sldMk cId="0" sldId="259"/>
            <ac:grpSpMk id="11" creationId="{5E7F74AF-0D1C-51A0-0E53-280282BF1FFB}"/>
          </ac:grpSpMkLst>
        </pc:grpChg>
        <pc:grpChg chg="mod">
          <ac:chgData name="Aniket Chhabra" userId="598e0514-bef3-4e71-b6aa-f2edd6441cff" providerId="ADAL" clId="{E26E13BC-3FCE-054F-AA18-956EC04C0EB8}" dt="2023-09-20T10:04:57.641" v="1117" actId="1076"/>
          <ac:grpSpMkLst>
            <pc:docMk/>
            <pc:sldMk cId="0" sldId="259"/>
            <ac:grpSpMk id="20" creationId="{D3398E66-D711-BDC6-ECBF-FB1279FE3BA9}"/>
          </ac:grpSpMkLst>
        </pc:grpChg>
      </pc:sldChg>
      <pc:sldChg chg="del">
        <pc:chgData name="Aniket Chhabra" userId="598e0514-bef3-4e71-b6aa-f2edd6441cff" providerId="ADAL" clId="{E26E13BC-3FCE-054F-AA18-956EC04C0EB8}" dt="2023-09-21T06:29:00.934" v="6885" actId="2696"/>
        <pc:sldMkLst>
          <pc:docMk/>
          <pc:sldMk cId="932260315" sldId="277"/>
        </pc:sldMkLst>
      </pc:sldChg>
      <pc:sldChg chg="modSp del mod">
        <pc:chgData name="Aniket Chhabra" userId="598e0514-bef3-4e71-b6aa-f2edd6441cff" providerId="ADAL" clId="{E26E13BC-3FCE-054F-AA18-956EC04C0EB8}" dt="2023-09-21T06:28:58.245" v="6883" actId="2696"/>
        <pc:sldMkLst>
          <pc:docMk/>
          <pc:sldMk cId="3181153643" sldId="279"/>
        </pc:sldMkLst>
        <pc:spChg chg="mod">
          <ac:chgData name="Aniket Chhabra" userId="598e0514-bef3-4e71-b6aa-f2edd6441cff" providerId="ADAL" clId="{E26E13BC-3FCE-054F-AA18-956EC04C0EB8}" dt="2023-09-21T06:28:15.541" v="6876" actId="108"/>
          <ac:spMkLst>
            <pc:docMk/>
            <pc:sldMk cId="3181153643" sldId="279"/>
            <ac:spMk id="2" creationId="{5E73348F-4FD2-D42A-A431-FAFD9D026CFB}"/>
          </ac:spMkLst>
        </pc:spChg>
        <pc:spChg chg="mod">
          <ac:chgData name="Aniket Chhabra" userId="598e0514-bef3-4e71-b6aa-f2edd6441cff" providerId="ADAL" clId="{E26E13BC-3FCE-054F-AA18-956EC04C0EB8}" dt="2023-09-21T06:28:39.791" v="6882" actId="20577"/>
          <ac:spMkLst>
            <pc:docMk/>
            <pc:sldMk cId="3181153643" sldId="279"/>
            <ac:spMk id="254" creationId="{00000000-0000-0000-0000-000000000000}"/>
          </ac:spMkLst>
        </pc:spChg>
      </pc:sldChg>
      <pc:sldChg chg="addSp delSp modSp mod ord">
        <pc:chgData name="Aniket Chhabra" userId="598e0514-bef3-4e71-b6aa-f2edd6441cff" providerId="ADAL" clId="{E26E13BC-3FCE-054F-AA18-956EC04C0EB8}" dt="2023-09-21T13:56:50.696" v="7895" actId="20578"/>
        <pc:sldMkLst>
          <pc:docMk/>
          <pc:sldMk cId="929756044" sldId="280"/>
        </pc:sldMkLst>
        <pc:spChg chg="mod">
          <ac:chgData name="Aniket Chhabra" userId="598e0514-bef3-4e71-b6aa-f2edd6441cff" providerId="ADAL" clId="{E26E13BC-3FCE-054F-AA18-956EC04C0EB8}" dt="2023-09-21T12:52:12.654" v="7147" actId="14100"/>
          <ac:spMkLst>
            <pc:docMk/>
            <pc:sldMk cId="929756044" sldId="280"/>
            <ac:spMk id="3" creationId="{C6AD5D4C-6E0A-8F4F-1027-78E9A45440DF}"/>
          </ac:spMkLst>
        </pc:spChg>
        <pc:spChg chg="add del mod">
          <ac:chgData name="Aniket Chhabra" userId="598e0514-bef3-4e71-b6aa-f2edd6441cff" providerId="ADAL" clId="{E26E13BC-3FCE-054F-AA18-956EC04C0EB8}" dt="2023-09-20T10:18:02.860" v="1124" actId="478"/>
          <ac:spMkLst>
            <pc:docMk/>
            <pc:sldMk cId="929756044" sldId="280"/>
            <ac:spMk id="4" creationId="{A1BD5FB9-AA9C-D292-9AE4-06D1C1D7E76A}"/>
          </ac:spMkLst>
        </pc:spChg>
        <pc:spChg chg="add mod">
          <ac:chgData name="Aniket Chhabra" userId="598e0514-bef3-4e71-b6aa-f2edd6441cff" providerId="ADAL" clId="{E26E13BC-3FCE-054F-AA18-956EC04C0EB8}" dt="2023-09-21T12:50:14.222" v="7143" actId="21"/>
          <ac:spMkLst>
            <pc:docMk/>
            <pc:sldMk cId="929756044" sldId="280"/>
            <ac:spMk id="5" creationId="{A22837DD-CCC3-AA33-35BD-C0FC90E9303A}"/>
          </ac:spMkLst>
        </pc:spChg>
        <pc:spChg chg="add mod">
          <ac:chgData name="Aniket Chhabra" userId="598e0514-bef3-4e71-b6aa-f2edd6441cff" providerId="ADAL" clId="{E26E13BC-3FCE-054F-AA18-956EC04C0EB8}" dt="2023-09-20T13:02:54.814" v="2338" actId="20577"/>
          <ac:spMkLst>
            <pc:docMk/>
            <pc:sldMk cId="929756044" sldId="280"/>
            <ac:spMk id="6" creationId="{13638477-423C-9E89-56A1-B1FB5362A8D1}"/>
          </ac:spMkLst>
        </pc:spChg>
        <pc:spChg chg="add mod">
          <ac:chgData name="Aniket Chhabra" userId="598e0514-bef3-4e71-b6aa-f2edd6441cff" providerId="ADAL" clId="{E26E13BC-3FCE-054F-AA18-956EC04C0EB8}" dt="2023-09-21T12:50:02.223" v="7124" actId="20577"/>
          <ac:spMkLst>
            <pc:docMk/>
            <pc:sldMk cId="929756044" sldId="280"/>
            <ac:spMk id="8" creationId="{0D3C784F-27DE-A998-ADCD-1B9958F94BE9}"/>
          </ac:spMkLst>
        </pc:spChg>
        <pc:spChg chg="add mod">
          <ac:chgData name="Aniket Chhabra" userId="598e0514-bef3-4e71-b6aa-f2edd6441cff" providerId="ADAL" clId="{E26E13BC-3FCE-054F-AA18-956EC04C0EB8}" dt="2023-09-20T10:48:10.992" v="2131" actId="1076"/>
          <ac:spMkLst>
            <pc:docMk/>
            <pc:sldMk cId="929756044" sldId="280"/>
            <ac:spMk id="10" creationId="{590A8CC9-59ED-1B98-65EC-BB47E98DB0A4}"/>
          </ac:spMkLst>
        </pc:spChg>
        <pc:spChg chg="del mod">
          <ac:chgData name="Aniket Chhabra" userId="598e0514-bef3-4e71-b6aa-f2edd6441cff" providerId="ADAL" clId="{E26E13BC-3FCE-054F-AA18-956EC04C0EB8}" dt="2023-09-20T10:18:00.102" v="1123" actId="478"/>
          <ac:spMkLst>
            <pc:docMk/>
            <pc:sldMk cId="929756044" sldId="280"/>
            <ac:spMk id="254" creationId="{00000000-0000-0000-0000-000000000000}"/>
          </ac:spMkLst>
        </pc:spChg>
        <pc:cxnChg chg="add mod">
          <ac:chgData name="Aniket Chhabra" userId="598e0514-bef3-4e71-b6aa-f2edd6441cff" providerId="ADAL" clId="{E26E13BC-3FCE-054F-AA18-956EC04C0EB8}" dt="2023-09-20T10:36:20.987" v="1921" actId="1076"/>
          <ac:cxnSpMkLst>
            <pc:docMk/>
            <pc:sldMk cId="929756044" sldId="280"/>
            <ac:cxnSpMk id="7" creationId="{708DE8AF-9999-0F02-D8EF-1FA2BBA9BBE0}"/>
          </ac:cxnSpMkLst>
        </pc:cxnChg>
        <pc:cxnChg chg="add mod">
          <ac:chgData name="Aniket Chhabra" userId="598e0514-bef3-4e71-b6aa-f2edd6441cff" providerId="ADAL" clId="{E26E13BC-3FCE-054F-AA18-956EC04C0EB8}" dt="2023-09-20T10:48:10.992" v="2131" actId="1076"/>
          <ac:cxnSpMkLst>
            <pc:docMk/>
            <pc:sldMk cId="929756044" sldId="280"/>
            <ac:cxnSpMk id="9" creationId="{28A481FC-9FF4-7B70-6BC3-05BBAEDD467C}"/>
          </ac:cxnSpMkLst>
        </pc:cxnChg>
      </pc:sldChg>
      <pc:sldChg chg="modSp mod">
        <pc:chgData name="Aniket Chhabra" userId="598e0514-bef3-4e71-b6aa-f2edd6441cff" providerId="ADAL" clId="{E26E13BC-3FCE-054F-AA18-956EC04C0EB8}" dt="2023-09-21T13:23:59.301" v="7686" actId="20577"/>
        <pc:sldMkLst>
          <pc:docMk/>
          <pc:sldMk cId="392352912" sldId="283"/>
        </pc:sldMkLst>
        <pc:spChg chg="mod">
          <ac:chgData name="Aniket Chhabra" userId="598e0514-bef3-4e71-b6aa-f2edd6441cff" providerId="ADAL" clId="{E26E13BC-3FCE-054F-AA18-956EC04C0EB8}" dt="2023-09-21T13:23:27.549" v="7655" actId="20577"/>
          <ac:spMkLst>
            <pc:docMk/>
            <pc:sldMk cId="392352912" sldId="283"/>
            <ac:spMk id="7" creationId="{B2E31E06-62B1-5CEF-8601-C6D0A81113B8}"/>
          </ac:spMkLst>
        </pc:spChg>
        <pc:spChg chg="mod">
          <ac:chgData name="Aniket Chhabra" userId="598e0514-bef3-4e71-b6aa-f2edd6441cff" providerId="ADAL" clId="{E26E13BC-3FCE-054F-AA18-956EC04C0EB8}" dt="2023-09-21T13:23:59.301" v="7686" actId="20577"/>
          <ac:spMkLst>
            <pc:docMk/>
            <pc:sldMk cId="392352912" sldId="283"/>
            <ac:spMk id="239" creationId="{70DFC12A-9B9D-9469-32D3-97F2AF638D5C}"/>
          </ac:spMkLst>
        </pc:spChg>
        <pc:spChg chg="mod">
          <ac:chgData name="Aniket Chhabra" userId="598e0514-bef3-4e71-b6aa-f2edd6441cff" providerId="ADAL" clId="{E26E13BC-3FCE-054F-AA18-956EC04C0EB8}" dt="2023-09-21T13:23:13.711" v="7636" actId="20577"/>
          <ac:spMkLst>
            <pc:docMk/>
            <pc:sldMk cId="392352912" sldId="283"/>
            <ac:spMk id="251" creationId="{F8376B38-0370-0DFE-11B8-3D88E4FA8D04}"/>
          </ac:spMkLst>
        </pc:spChg>
      </pc:sldChg>
      <pc:sldChg chg="addSp delSp modSp mod ord">
        <pc:chgData name="Aniket Chhabra" userId="598e0514-bef3-4e71-b6aa-f2edd6441cff" providerId="ADAL" clId="{E26E13BC-3FCE-054F-AA18-956EC04C0EB8}" dt="2023-09-21T13:22:38.201" v="7560" actId="1076"/>
        <pc:sldMkLst>
          <pc:docMk/>
          <pc:sldMk cId="2135465749" sldId="284"/>
        </pc:sldMkLst>
        <pc:spChg chg="del">
          <ac:chgData name="Aniket Chhabra" userId="598e0514-bef3-4e71-b6aa-f2edd6441cff" providerId="ADAL" clId="{E26E13BC-3FCE-054F-AA18-956EC04C0EB8}" dt="2023-09-21T06:29:48.500" v="6892" actId="478"/>
          <ac:spMkLst>
            <pc:docMk/>
            <pc:sldMk cId="2135465749" sldId="284"/>
            <ac:spMk id="2" creationId="{15AA6F5B-2D49-3F38-660B-2CA70971E062}"/>
          </ac:spMkLst>
        </pc:spChg>
        <pc:spChg chg="mod">
          <ac:chgData name="Aniket Chhabra" userId="598e0514-bef3-4e71-b6aa-f2edd6441cff" providerId="ADAL" clId="{E26E13BC-3FCE-054F-AA18-956EC04C0EB8}" dt="2023-09-21T06:54:55.397" v="6998" actId="108"/>
          <ac:spMkLst>
            <pc:docMk/>
            <pc:sldMk cId="2135465749" sldId="284"/>
            <ac:spMk id="3" creationId="{C53A6A56-905F-89B6-DE9C-14E71793DE4B}"/>
          </ac:spMkLst>
        </pc:spChg>
        <pc:spChg chg="mod">
          <ac:chgData name="Aniket Chhabra" userId="598e0514-bef3-4e71-b6aa-f2edd6441cff" providerId="ADAL" clId="{E26E13BC-3FCE-054F-AA18-956EC04C0EB8}" dt="2023-09-21T10:39:51.539" v="7005" actId="14100"/>
          <ac:spMkLst>
            <pc:docMk/>
            <pc:sldMk cId="2135465749" sldId="284"/>
            <ac:spMk id="10" creationId="{21F30F18-C7C4-1D53-C05D-A9F0004563A0}"/>
          </ac:spMkLst>
        </pc:spChg>
        <pc:spChg chg="add mod">
          <ac:chgData name="Aniket Chhabra" userId="598e0514-bef3-4e71-b6aa-f2edd6441cff" providerId="ADAL" clId="{E26E13BC-3FCE-054F-AA18-956EC04C0EB8}" dt="2023-09-21T06:51:50.575" v="6910" actId="1076"/>
          <ac:spMkLst>
            <pc:docMk/>
            <pc:sldMk cId="2135465749" sldId="284"/>
            <ac:spMk id="12" creationId="{445DD185-6F6A-22E5-705F-1C113F0D6BBC}"/>
          </ac:spMkLst>
        </pc:spChg>
        <pc:spChg chg="add mod">
          <ac:chgData name="Aniket Chhabra" userId="598e0514-bef3-4e71-b6aa-f2edd6441cff" providerId="ADAL" clId="{E26E13BC-3FCE-054F-AA18-956EC04C0EB8}" dt="2023-09-21T13:15:27.487" v="7255" actId="164"/>
          <ac:spMkLst>
            <pc:docMk/>
            <pc:sldMk cId="2135465749" sldId="284"/>
            <ac:spMk id="17" creationId="{FC2FE90B-A7C0-AA77-CFBD-4CC115B90617}"/>
          </ac:spMkLst>
        </pc:spChg>
        <pc:spChg chg="add del mod">
          <ac:chgData name="Aniket Chhabra" userId="598e0514-bef3-4e71-b6aa-f2edd6441cff" providerId="ADAL" clId="{E26E13BC-3FCE-054F-AA18-956EC04C0EB8}" dt="2023-09-21T06:52:20.692" v="6917" actId="478"/>
          <ac:spMkLst>
            <pc:docMk/>
            <pc:sldMk cId="2135465749" sldId="284"/>
            <ac:spMk id="18" creationId="{299C4FB9-2947-9FFF-3BD1-E02E912E74CC}"/>
          </ac:spMkLst>
        </pc:spChg>
        <pc:spChg chg="add mod topLvl">
          <ac:chgData name="Aniket Chhabra" userId="598e0514-bef3-4e71-b6aa-f2edd6441cff" providerId="ADAL" clId="{E26E13BC-3FCE-054F-AA18-956EC04C0EB8}" dt="2023-09-21T13:16:13.460" v="7300" actId="165"/>
          <ac:spMkLst>
            <pc:docMk/>
            <pc:sldMk cId="2135465749" sldId="284"/>
            <ac:spMk id="19" creationId="{A8B0EA7F-E20A-25E7-4F52-3F4EC2A653EF}"/>
          </ac:spMkLst>
        </pc:spChg>
        <pc:spChg chg="add mod topLvl">
          <ac:chgData name="Aniket Chhabra" userId="598e0514-bef3-4e71-b6aa-f2edd6441cff" providerId="ADAL" clId="{E26E13BC-3FCE-054F-AA18-956EC04C0EB8}" dt="2023-09-21T13:16:13.460" v="7300" actId="165"/>
          <ac:spMkLst>
            <pc:docMk/>
            <pc:sldMk cId="2135465749" sldId="284"/>
            <ac:spMk id="20" creationId="{5DE02A3D-FE5D-4BF6-DF68-4C5C4C6ACFEB}"/>
          </ac:spMkLst>
        </pc:spChg>
        <pc:spChg chg="add mod topLvl">
          <ac:chgData name="Aniket Chhabra" userId="598e0514-bef3-4e71-b6aa-f2edd6441cff" providerId="ADAL" clId="{E26E13BC-3FCE-054F-AA18-956EC04C0EB8}" dt="2023-09-21T13:16:13.460" v="7300" actId="165"/>
          <ac:spMkLst>
            <pc:docMk/>
            <pc:sldMk cId="2135465749" sldId="284"/>
            <ac:spMk id="21" creationId="{1630BE4B-E6EC-94E4-A671-44FDE3524028}"/>
          </ac:spMkLst>
        </pc:spChg>
        <pc:spChg chg="add mod">
          <ac:chgData name="Aniket Chhabra" userId="598e0514-bef3-4e71-b6aa-f2edd6441cff" providerId="ADAL" clId="{E26E13BC-3FCE-054F-AA18-956EC04C0EB8}" dt="2023-09-21T13:18:40.486" v="7368" actId="1035"/>
          <ac:spMkLst>
            <pc:docMk/>
            <pc:sldMk cId="2135465749" sldId="284"/>
            <ac:spMk id="25" creationId="{6C79FD66-7149-194F-CF2F-FA5007EF510A}"/>
          </ac:spMkLst>
        </pc:spChg>
        <pc:spChg chg="add mod">
          <ac:chgData name="Aniket Chhabra" userId="598e0514-bef3-4e71-b6aa-f2edd6441cff" providerId="ADAL" clId="{E26E13BC-3FCE-054F-AA18-956EC04C0EB8}" dt="2023-09-21T13:18:43.673" v="7370" actId="20577"/>
          <ac:spMkLst>
            <pc:docMk/>
            <pc:sldMk cId="2135465749" sldId="284"/>
            <ac:spMk id="26" creationId="{145D792F-1810-218B-B110-2BD3B3C23636}"/>
          </ac:spMkLst>
        </pc:spChg>
        <pc:spChg chg="add mod">
          <ac:chgData name="Aniket Chhabra" userId="598e0514-bef3-4e71-b6aa-f2edd6441cff" providerId="ADAL" clId="{E26E13BC-3FCE-054F-AA18-956EC04C0EB8}" dt="2023-09-21T13:20:54.882" v="7436" actId="14100"/>
          <ac:spMkLst>
            <pc:docMk/>
            <pc:sldMk cId="2135465749" sldId="284"/>
            <ac:spMk id="31" creationId="{761CF3A7-EF06-6292-FF83-FA83C22196E5}"/>
          </ac:spMkLst>
        </pc:spChg>
        <pc:spChg chg="add mod">
          <ac:chgData name="Aniket Chhabra" userId="598e0514-bef3-4e71-b6aa-f2edd6441cff" providerId="ADAL" clId="{E26E13BC-3FCE-054F-AA18-956EC04C0EB8}" dt="2023-09-21T13:21:47.941" v="7478" actId="14100"/>
          <ac:spMkLst>
            <pc:docMk/>
            <pc:sldMk cId="2135465749" sldId="284"/>
            <ac:spMk id="32" creationId="{888DD52B-3E0F-8BC0-4923-3A6A75F95646}"/>
          </ac:spMkLst>
        </pc:spChg>
        <pc:spChg chg="add mod">
          <ac:chgData name="Aniket Chhabra" userId="598e0514-bef3-4e71-b6aa-f2edd6441cff" providerId="ADAL" clId="{E26E13BC-3FCE-054F-AA18-956EC04C0EB8}" dt="2023-09-21T13:22:38.201" v="7560" actId="1076"/>
          <ac:spMkLst>
            <pc:docMk/>
            <pc:sldMk cId="2135465749" sldId="284"/>
            <ac:spMk id="33" creationId="{63936621-F5DA-4C9F-D3EF-EC2B42B8F582}"/>
          </ac:spMkLst>
        </pc:spChg>
        <pc:grpChg chg="add mod">
          <ac:chgData name="Aniket Chhabra" userId="598e0514-bef3-4e71-b6aa-f2edd6441cff" providerId="ADAL" clId="{E26E13BC-3FCE-054F-AA18-956EC04C0EB8}" dt="2023-09-21T06:51:41.725" v="6908" actId="1076"/>
          <ac:grpSpMkLst>
            <pc:docMk/>
            <pc:sldMk cId="2135465749" sldId="284"/>
            <ac:grpSpMk id="8" creationId="{087F839C-B321-1726-DDD8-29CC8578E4B8}"/>
          </ac:grpSpMkLst>
        </pc:grpChg>
        <pc:grpChg chg="add del mod">
          <ac:chgData name="Aniket Chhabra" userId="598e0514-bef3-4e71-b6aa-f2edd6441cff" providerId="ADAL" clId="{E26E13BC-3FCE-054F-AA18-956EC04C0EB8}" dt="2023-09-21T13:16:13.460" v="7300" actId="165"/>
          <ac:grpSpMkLst>
            <pc:docMk/>
            <pc:sldMk cId="2135465749" sldId="284"/>
            <ac:grpSpMk id="22" creationId="{6DCC7840-E72F-A7A3-17B7-4D96E3C43197}"/>
          </ac:grpSpMkLst>
        </pc:grpChg>
        <pc:grpChg chg="add mod">
          <ac:chgData name="Aniket Chhabra" userId="598e0514-bef3-4e71-b6aa-f2edd6441cff" providerId="ADAL" clId="{E26E13BC-3FCE-054F-AA18-956EC04C0EB8}" dt="2023-09-21T13:18:55.945" v="7371" actId="1076"/>
          <ac:grpSpMkLst>
            <pc:docMk/>
            <pc:sldMk cId="2135465749" sldId="284"/>
            <ac:grpSpMk id="23" creationId="{B57E6A31-1FF6-F34B-F56D-75289D60C1EF}"/>
          </ac:grpSpMkLst>
        </pc:grpChg>
        <pc:picChg chg="del">
          <ac:chgData name="Aniket Chhabra" userId="598e0514-bef3-4e71-b6aa-f2edd6441cff" providerId="ADAL" clId="{E26E13BC-3FCE-054F-AA18-956EC04C0EB8}" dt="2023-09-21T06:29:38.471" v="6890" actId="478"/>
          <ac:picMkLst>
            <pc:docMk/>
            <pc:sldMk cId="2135465749" sldId="284"/>
            <ac:picMk id="4" creationId="{463141FE-CB6B-F530-748C-C9DD539C0EEC}"/>
          </ac:picMkLst>
        </pc:picChg>
        <pc:picChg chg="del">
          <ac:chgData name="Aniket Chhabra" userId="598e0514-bef3-4e71-b6aa-f2edd6441cff" providerId="ADAL" clId="{E26E13BC-3FCE-054F-AA18-956EC04C0EB8}" dt="2023-09-21T06:29:38.471" v="6890" actId="478"/>
          <ac:picMkLst>
            <pc:docMk/>
            <pc:sldMk cId="2135465749" sldId="284"/>
            <ac:picMk id="5" creationId="{93418E30-1093-2BDC-D55E-60D41FBF9BEB}"/>
          </ac:picMkLst>
        </pc:picChg>
        <pc:picChg chg="del">
          <ac:chgData name="Aniket Chhabra" userId="598e0514-bef3-4e71-b6aa-f2edd6441cff" providerId="ADAL" clId="{E26E13BC-3FCE-054F-AA18-956EC04C0EB8}" dt="2023-09-21T06:29:38.471" v="6890" actId="478"/>
          <ac:picMkLst>
            <pc:docMk/>
            <pc:sldMk cId="2135465749" sldId="284"/>
            <ac:picMk id="6" creationId="{8283C529-8056-23C8-E731-6657E870A2CD}"/>
          </ac:picMkLst>
        </pc:picChg>
        <pc:picChg chg="add mod">
          <ac:chgData name="Aniket Chhabra" userId="598e0514-bef3-4e71-b6aa-f2edd6441cff" providerId="ADAL" clId="{E26E13BC-3FCE-054F-AA18-956EC04C0EB8}" dt="2023-09-21T06:51:43.333" v="6909" actId="1076"/>
          <ac:picMkLst>
            <pc:docMk/>
            <pc:sldMk cId="2135465749" sldId="284"/>
            <ac:picMk id="7" creationId="{17E87962-69CB-3A17-3295-0A050BEC9C6A}"/>
          </ac:picMkLst>
        </pc:picChg>
        <pc:picChg chg="mod">
          <ac:chgData name="Aniket Chhabra" userId="598e0514-bef3-4e71-b6aa-f2edd6441cff" providerId="ADAL" clId="{E26E13BC-3FCE-054F-AA18-956EC04C0EB8}" dt="2023-09-21T06:29:34.781" v="6888"/>
          <ac:picMkLst>
            <pc:docMk/>
            <pc:sldMk cId="2135465749" sldId="284"/>
            <ac:picMk id="9" creationId="{E321EC27-E482-07B8-A2A0-A65BA7D2FA5B}"/>
          </ac:picMkLst>
        </pc:picChg>
        <pc:picChg chg="add mod">
          <ac:chgData name="Aniket Chhabra" userId="598e0514-bef3-4e71-b6aa-f2edd6441cff" providerId="ADAL" clId="{E26E13BC-3FCE-054F-AA18-956EC04C0EB8}" dt="2023-09-21T06:29:47.183" v="6891" actId="1076"/>
          <ac:picMkLst>
            <pc:docMk/>
            <pc:sldMk cId="2135465749" sldId="284"/>
            <ac:picMk id="11" creationId="{4D7D63F7-C1A3-D323-2057-F335D7736BB1}"/>
          </ac:picMkLst>
        </pc:picChg>
        <pc:picChg chg="add mod topLvl">
          <ac:chgData name="Aniket Chhabra" userId="598e0514-bef3-4e71-b6aa-f2edd6441cff" providerId="ADAL" clId="{E26E13BC-3FCE-054F-AA18-956EC04C0EB8}" dt="2023-09-21T13:16:13.460" v="7300" actId="165"/>
          <ac:picMkLst>
            <pc:docMk/>
            <pc:sldMk cId="2135465749" sldId="284"/>
            <ac:picMk id="13" creationId="{283E2352-D587-C7FC-EFA1-28A9D754ADC5}"/>
          </ac:picMkLst>
        </pc:picChg>
        <pc:picChg chg="add del mod">
          <ac:chgData name="Aniket Chhabra" userId="598e0514-bef3-4e71-b6aa-f2edd6441cff" providerId="ADAL" clId="{E26E13BC-3FCE-054F-AA18-956EC04C0EB8}" dt="2023-09-21T13:14:28.550" v="7250" actId="478"/>
          <ac:picMkLst>
            <pc:docMk/>
            <pc:sldMk cId="2135465749" sldId="284"/>
            <ac:picMk id="14" creationId="{69A7CB5B-73CD-38F1-E549-89CA9FFA1D49}"/>
          </ac:picMkLst>
        </pc:picChg>
        <pc:picChg chg="add mod topLvl">
          <ac:chgData name="Aniket Chhabra" userId="598e0514-bef3-4e71-b6aa-f2edd6441cff" providerId="ADAL" clId="{E26E13BC-3FCE-054F-AA18-956EC04C0EB8}" dt="2023-09-21T13:16:13.460" v="7300" actId="165"/>
          <ac:picMkLst>
            <pc:docMk/>
            <pc:sldMk cId="2135465749" sldId="284"/>
            <ac:picMk id="15" creationId="{CE2813E7-DFA3-544B-7A97-086E31D1E4C2}"/>
          </ac:picMkLst>
        </pc:picChg>
        <pc:picChg chg="add mod">
          <ac:chgData name="Aniket Chhabra" userId="598e0514-bef3-4e71-b6aa-f2edd6441cff" providerId="ADAL" clId="{E26E13BC-3FCE-054F-AA18-956EC04C0EB8}" dt="2023-09-21T13:15:27.487" v="7255" actId="164"/>
          <ac:picMkLst>
            <pc:docMk/>
            <pc:sldMk cId="2135465749" sldId="284"/>
            <ac:picMk id="16" creationId="{4330F99E-D9AA-0511-CA35-B042C4563CD0}"/>
          </ac:picMkLst>
        </pc:picChg>
        <pc:picChg chg="add del mod">
          <ac:chgData name="Aniket Chhabra" userId="598e0514-bef3-4e71-b6aa-f2edd6441cff" providerId="ADAL" clId="{E26E13BC-3FCE-054F-AA18-956EC04C0EB8}" dt="2023-09-21T13:17:11.045" v="7314" actId="478"/>
          <ac:picMkLst>
            <pc:docMk/>
            <pc:sldMk cId="2135465749" sldId="284"/>
            <ac:picMk id="24" creationId="{631A93AF-9019-9205-9B29-4869AF669720}"/>
          </ac:picMkLst>
        </pc:picChg>
        <pc:picChg chg="add del mod">
          <ac:chgData name="Aniket Chhabra" userId="598e0514-bef3-4e71-b6aa-f2edd6441cff" providerId="ADAL" clId="{E26E13BC-3FCE-054F-AA18-956EC04C0EB8}" dt="2023-09-21T13:18:09.742" v="7320" actId="478"/>
          <ac:picMkLst>
            <pc:docMk/>
            <pc:sldMk cId="2135465749" sldId="284"/>
            <ac:picMk id="27" creationId="{2A5E6488-ADA3-16DD-2BD5-59913A3B941F}"/>
          </ac:picMkLst>
        </pc:picChg>
        <pc:picChg chg="add del mod">
          <ac:chgData name="Aniket Chhabra" userId="598e0514-bef3-4e71-b6aa-f2edd6441cff" providerId="ADAL" clId="{E26E13BC-3FCE-054F-AA18-956EC04C0EB8}" dt="2023-09-21T13:18:20.211" v="7326" actId="478"/>
          <ac:picMkLst>
            <pc:docMk/>
            <pc:sldMk cId="2135465749" sldId="284"/>
            <ac:picMk id="28" creationId="{60A6D975-46D0-258A-AAB9-BDCB10CEC13D}"/>
          </ac:picMkLst>
        </pc:picChg>
        <pc:picChg chg="add del mod">
          <ac:chgData name="Aniket Chhabra" userId="598e0514-bef3-4e71-b6aa-f2edd6441cff" providerId="ADAL" clId="{E26E13BC-3FCE-054F-AA18-956EC04C0EB8}" dt="2023-09-21T13:20:14.348" v="7427" actId="478"/>
          <ac:picMkLst>
            <pc:docMk/>
            <pc:sldMk cId="2135465749" sldId="284"/>
            <ac:picMk id="29" creationId="{29FA66AC-2FA8-EA65-3D6B-CF586F06999A}"/>
          </ac:picMkLst>
        </pc:picChg>
        <pc:picChg chg="add mod">
          <ac:chgData name="Aniket Chhabra" userId="598e0514-bef3-4e71-b6aa-f2edd6441cff" providerId="ADAL" clId="{E26E13BC-3FCE-054F-AA18-956EC04C0EB8}" dt="2023-09-21T13:19:10.460" v="7374" actId="1076"/>
          <ac:picMkLst>
            <pc:docMk/>
            <pc:sldMk cId="2135465749" sldId="284"/>
            <ac:picMk id="30" creationId="{034B76FC-042B-47C4-41E1-8216AFBB5455}"/>
          </ac:picMkLst>
        </pc:picChg>
      </pc:sldChg>
      <pc:sldChg chg="del ord">
        <pc:chgData name="Aniket Chhabra" userId="598e0514-bef3-4e71-b6aa-f2edd6441cff" providerId="ADAL" clId="{E26E13BC-3FCE-054F-AA18-956EC04C0EB8}" dt="2023-09-21T13:24:52.149" v="7690" actId="2696"/>
        <pc:sldMkLst>
          <pc:docMk/>
          <pc:sldMk cId="303944595" sldId="285"/>
        </pc:sldMkLst>
      </pc:sldChg>
      <pc:sldChg chg="del">
        <pc:chgData name="Aniket Chhabra" userId="598e0514-bef3-4e71-b6aa-f2edd6441cff" providerId="ADAL" clId="{E26E13BC-3FCE-054F-AA18-956EC04C0EB8}" dt="2023-09-21T13:24:52.149" v="7690" actId="2696"/>
        <pc:sldMkLst>
          <pc:docMk/>
          <pc:sldMk cId="3054128468" sldId="286"/>
        </pc:sldMkLst>
      </pc:sldChg>
      <pc:sldChg chg="addSp delSp modSp mod ord">
        <pc:chgData name="Aniket Chhabra" userId="598e0514-bef3-4e71-b6aa-f2edd6441cff" providerId="ADAL" clId="{E26E13BC-3FCE-054F-AA18-956EC04C0EB8}" dt="2023-09-21T13:28:48.893" v="7894" actId="478"/>
        <pc:sldMkLst>
          <pc:docMk/>
          <pc:sldMk cId="4037234528" sldId="288"/>
        </pc:sldMkLst>
        <pc:spChg chg="add del mod">
          <ac:chgData name="Aniket Chhabra" userId="598e0514-bef3-4e71-b6aa-f2edd6441cff" providerId="ADAL" clId="{E26E13BC-3FCE-054F-AA18-956EC04C0EB8}" dt="2023-09-21T13:28:48.893" v="7894" actId="478"/>
          <ac:spMkLst>
            <pc:docMk/>
            <pc:sldMk cId="4037234528" sldId="288"/>
            <ac:spMk id="3" creationId="{6F99A230-82C3-D9CC-6063-8B9DF03DED78}"/>
          </ac:spMkLst>
        </pc:spChg>
        <pc:spChg chg="add del mod">
          <ac:chgData name="Aniket Chhabra" userId="598e0514-bef3-4e71-b6aa-f2edd6441cff" providerId="ADAL" clId="{E26E13BC-3FCE-054F-AA18-956EC04C0EB8}" dt="2023-09-21T13:28:48.893" v="7894" actId="478"/>
          <ac:spMkLst>
            <pc:docMk/>
            <pc:sldMk cId="4037234528" sldId="288"/>
            <ac:spMk id="4" creationId="{B9B23169-B7F1-C1E8-DCEB-D3F21C6089A3}"/>
          </ac:spMkLst>
        </pc:spChg>
        <pc:spChg chg="add del mod">
          <ac:chgData name="Aniket Chhabra" userId="598e0514-bef3-4e71-b6aa-f2edd6441cff" providerId="ADAL" clId="{E26E13BC-3FCE-054F-AA18-956EC04C0EB8}" dt="2023-09-21T13:28:03.614" v="7854"/>
          <ac:spMkLst>
            <pc:docMk/>
            <pc:sldMk cId="4037234528" sldId="288"/>
            <ac:spMk id="5" creationId="{4E9AD3E8-ADFE-2B09-490F-5BA5BD6F7421}"/>
          </ac:spMkLst>
        </pc:spChg>
        <pc:spChg chg="add del mod">
          <ac:chgData name="Aniket Chhabra" userId="598e0514-bef3-4e71-b6aa-f2edd6441cff" providerId="ADAL" clId="{E26E13BC-3FCE-054F-AA18-956EC04C0EB8}" dt="2023-09-21T13:28:03.614" v="7854"/>
          <ac:spMkLst>
            <pc:docMk/>
            <pc:sldMk cId="4037234528" sldId="288"/>
            <ac:spMk id="6" creationId="{A7283BD6-F721-90B9-A4E8-17CD827ADAF4}"/>
          </ac:spMkLst>
        </pc:spChg>
        <pc:spChg chg="mod">
          <ac:chgData name="Aniket Chhabra" userId="598e0514-bef3-4e71-b6aa-f2edd6441cff" providerId="ADAL" clId="{E26E13BC-3FCE-054F-AA18-956EC04C0EB8}" dt="2023-09-21T13:26:11.902" v="7841" actId="20577"/>
          <ac:spMkLst>
            <pc:docMk/>
            <pc:sldMk cId="4037234528" sldId="288"/>
            <ac:spMk id="7" creationId="{BEFD21CE-B5E7-43F0-BD1C-530CB4C33E57}"/>
          </ac:spMkLst>
        </pc:spChg>
        <pc:spChg chg="mod">
          <ac:chgData name="Aniket Chhabra" userId="598e0514-bef3-4e71-b6aa-f2edd6441cff" providerId="ADAL" clId="{E26E13BC-3FCE-054F-AA18-956EC04C0EB8}" dt="2023-09-21T13:26:31.484" v="7845" actId="20577"/>
          <ac:spMkLst>
            <pc:docMk/>
            <pc:sldMk cId="4037234528" sldId="288"/>
            <ac:spMk id="8" creationId="{BBD3E562-02C7-567D-BA9E-C43DD3891488}"/>
          </ac:spMkLst>
        </pc:spChg>
        <pc:spChg chg="mod">
          <ac:chgData name="Aniket Chhabra" userId="598e0514-bef3-4e71-b6aa-f2edd6441cff" providerId="ADAL" clId="{E26E13BC-3FCE-054F-AA18-956EC04C0EB8}" dt="2023-09-21T13:25:17.225" v="7722" actId="20577"/>
          <ac:spMkLst>
            <pc:docMk/>
            <pc:sldMk cId="4037234528" sldId="288"/>
            <ac:spMk id="9" creationId="{D6F6635E-229F-2D88-A3DB-FB42F4D12A9A}"/>
          </ac:spMkLst>
        </pc:spChg>
        <pc:spChg chg="del">
          <ac:chgData name="Aniket Chhabra" userId="598e0514-bef3-4e71-b6aa-f2edd6441cff" providerId="ADAL" clId="{E26E13BC-3FCE-054F-AA18-956EC04C0EB8}" dt="2023-09-21T13:26:49.188" v="7847" actId="478"/>
          <ac:spMkLst>
            <pc:docMk/>
            <pc:sldMk cId="4037234528" sldId="288"/>
            <ac:spMk id="14" creationId="{42056594-F124-5AB0-15A7-0EABABABD089}"/>
          </ac:spMkLst>
        </pc:spChg>
        <pc:spChg chg="del mod">
          <ac:chgData name="Aniket Chhabra" userId="598e0514-bef3-4e71-b6aa-f2edd6441cff" providerId="ADAL" clId="{E26E13BC-3FCE-054F-AA18-956EC04C0EB8}" dt="2023-09-21T13:26:50.571" v="7848" actId="478"/>
          <ac:spMkLst>
            <pc:docMk/>
            <pc:sldMk cId="4037234528" sldId="288"/>
            <ac:spMk id="15" creationId="{51A35833-524A-FF07-FA4F-130F9DA0E0AD}"/>
          </ac:spMkLst>
        </pc:spChg>
      </pc:sldChg>
      <pc:sldChg chg="addSp delSp modSp add mod ord">
        <pc:chgData name="Aniket Chhabra" userId="598e0514-bef3-4e71-b6aa-f2edd6441cff" providerId="ADAL" clId="{E26E13BC-3FCE-054F-AA18-956EC04C0EB8}" dt="2023-09-21T11:37:25.638" v="7066" actId="20577"/>
        <pc:sldMkLst>
          <pc:docMk/>
          <pc:sldMk cId="1651240720" sldId="290"/>
        </pc:sldMkLst>
        <pc:spChg chg="del mod">
          <ac:chgData name="Aniket Chhabra" userId="598e0514-bef3-4e71-b6aa-f2edd6441cff" providerId="ADAL" clId="{E26E13BC-3FCE-054F-AA18-956EC04C0EB8}" dt="2023-09-20T10:59:28.026" v="2153" actId="478"/>
          <ac:spMkLst>
            <pc:docMk/>
            <pc:sldMk cId="1651240720" sldId="290"/>
            <ac:spMk id="2" creationId="{5E73348F-4FD2-D42A-A431-FAFD9D026CFB}"/>
          </ac:spMkLst>
        </pc:spChg>
        <pc:spChg chg="add del mod">
          <ac:chgData name="Aniket Chhabra" userId="598e0514-bef3-4e71-b6aa-f2edd6441cff" providerId="ADAL" clId="{E26E13BC-3FCE-054F-AA18-956EC04C0EB8}" dt="2023-09-20T10:59:32.632" v="2157" actId="478"/>
          <ac:spMkLst>
            <pc:docMk/>
            <pc:sldMk cId="1651240720" sldId="290"/>
            <ac:spMk id="4" creationId="{60710B4A-8AB0-FBCA-DE61-C4F3FF23026F}"/>
          </ac:spMkLst>
        </pc:spChg>
        <pc:spChg chg="add mod">
          <ac:chgData name="Aniket Chhabra" userId="598e0514-bef3-4e71-b6aa-f2edd6441cff" providerId="ADAL" clId="{E26E13BC-3FCE-054F-AA18-956EC04C0EB8}" dt="2023-09-21T11:37:25.638" v="7066" actId="20577"/>
          <ac:spMkLst>
            <pc:docMk/>
            <pc:sldMk cId="1651240720" sldId="290"/>
            <ac:spMk id="5" creationId="{0D685614-236F-C223-D5EB-3A26C5439250}"/>
          </ac:spMkLst>
        </pc:spChg>
        <pc:spChg chg="mod">
          <ac:chgData name="Aniket Chhabra" userId="598e0514-bef3-4e71-b6aa-f2edd6441cff" providerId="ADAL" clId="{E26E13BC-3FCE-054F-AA18-956EC04C0EB8}" dt="2023-09-20T10:59:44.049" v="2160" actId="108"/>
          <ac:spMkLst>
            <pc:docMk/>
            <pc:sldMk cId="1651240720" sldId="290"/>
            <ac:spMk id="254" creationId="{00000000-0000-0000-0000-000000000000}"/>
          </ac:spMkLst>
        </pc:spChg>
      </pc:sldChg>
      <pc:sldChg chg="addSp delSp modSp add mod">
        <pc:chgData name="Aniket Chhabra" userId="598e0514-bef3-4e71-b6aa-f2edd6441cff" providerId="ADAL" clId="{E26E13BC-3FCE-054F-AA18-956EC04C0EB8}" dt="2023-09-21T13:13:47.885" v="7249" actId="1035"/>
        <pc:sldMkLst>
          <pc:docMk/>
          <pc:sldMk cId="2335723515" sldId="291"/>
        </pc:sldMkLst>
        <pc:spChg chg="add del mod">
          <ac:chgData name="Aniket Chhabra" userId="598e0514-bef3-4e71-b6aa-f2edd6441cff" providerId="ADAL" clId="{E26E13BC-3FCE-054F-AA18-956EC04C0EB8}" dt="2023-09-20T12:53:04.288" v="2236" actId="478"/>
          <ac:spMkLst>
            <pc:docMk/>
            <pc:sldMk cId="2335723515" sldId="291"/>
            <ac:spMk id="3" creationId="{FAC27FB7-DD5C-742E-FCC4-2F595797C6CC}"/>
          </ac:spMkLst>
        </pc:spChg>
        <pc:spChg chg="add del mod">
          <ac:chgData name="Aniket Chhabra" userId="598e0514-bef3-4e71-b6aa-f2edd6441cff" providerId="ADAL" clId="{E26E13BC-3FCE-054F-AA18-956EC04C0EB8}" dt="2023-09-21T02:20:27.802" v="5043" actId="478"/>
          <ac:spMkLst>
            <pc:docMk/>
            <pc:sldMk cId="2335723515" sldId="291"/>
            <ac:spMk id="4" creationId="{C924F277-F818-FDE6-5C6F-CAFE681A0C8B}"/>
          </ac:spMkLst>
        </pc:spChg>
        <pc:spChg chg="add del mod">
          <ac:chgData name="Aniket Chhabra" userId="598e0514-bef3-4e71-b6aa-f2edd6441cff" providerId="ADAL" clId="{E26E13BC-3FCE-054F-AA18-956EC04C0EB8}" dt="2023-09-20T12:54:35.053" v="2273" actId="478"/>
          <ac:spMkLst>
            <pc:docMk/>
            <pc:sldMk cId="2335723515" sldId="291"/>
            <ac:spMk id="6" creationId="{F9876C69-37A6-9BDA-AF78-0E3AE18836E5}"/>
          </ac:spMkLst>
        </pc:spChg>
        <pc:spChg chg="add del mod">
          <ac:chgData name="Aniket Chhabra" userId="598e0514-bef3-4e71-b6aa-f2edd6441cff" providerId="ADAL" clId="{E26E13BC-3FCE-054F-AA18-956EC04C0EB8}" dt="2023-09-21T02:20:14.267" v="5038" actId="478"/>
          <ac:spMkLst>
            <pc:docMk/>
            <pc:sldMk cId="2335723515" sldId="291"/>
            <ac:spMk id="8" creationId="{9E3EA4D8-40D9-EBDB-82EC-55A4F48FB293}"/>
          </ac:spMkLst>
        </pc:spChg>
        <pc:spChg chg="add del mod">
          <ac:chgData name="Aniket Chhabra" userId="598e0514-bef3-4e71-b6aa-f2edd6441cff" providerId="ADAL" clId="{E26E13BC-3FCE-054F-AA18-956EC04C0EB8}" dt="2023-09-20T18:20:14.167" v="4999" actId="21"/>
          <ac:spMkLst>
            <pc:docMk/>
            <pc:sldMk cId="2335723515" sldId="291"/>
            <ac:spMk id="10" creationId="{C6A6656F-B6CD-2BB0-FA79-99398477FC4D}"/>
          </ac:spMkLst>
        </pc:spChg>
        <pc:spChg chg="add del mod">
          <ac:chgData name="Aniket Chhabra" userId="598e0514-bef3-4e71-b6aa-f2edd6441cff" providerId="ADAL" clId="{E26E13BC-3FCE-054F-AA18-956EC04C0EB8}" dt="2023-09-21T02:20:26.422" v="5042" actId="478"/>
          <ac:spMkLst>
            <pc:docMk/>
            <pc:sldMk cId="2335723515" sldId="291"/>
            <ac:spMk id="12" creationId="{FDE501B9-2A79-0C69-6D57-098BA59D7A1E}"/>
          </ac:spMkLst>
        </pc:spChg>
        <pc:spChg chg="add del mod">
          <ac:chgData name="Aniket Chhabra" userId="598e0514-bef3-4e71-b6aa-f2edd6441cff" providerId="ADAL" clId="{E26E13BC-3FCE-054F-AA18-956EC04C0EB8}" dt="2023-09-21T02:20:29.139" v="5044" actId="478"/>
          <ac:spMkLst>
            <pc:docMk/>
            <pc:sldMk cId="2335723515" sldId="291"/>
            <ac:spMk id="14" creationId="{E7964150-3362-619D-5E8B-724FD273E1F4}"/>
          </ac:spMkLst>
        </pc:spChg>
        <pc:spChg chg="add del mod">
          <ac:chgData name="Aniket Chhabra" userId="598e0514-bef3-4e71-b6aa-f2edd6441cff" providerId="ADAL" clId="{E26E13BC-3FCE-054F-AA18-956EC04C0EB8}" dt="2023-09-20T18:20:14.167" v="4999" actId="21"/>
          <ac:spMkLst>
            <pc:docMk/>
            <pc:sldMk cId="2335723515" sldId="291"/>
            <ac:spMk id="15" creationId="{2E4FD0A7-DAAE-C804-5520-FB10C6733FC1}"/>
          </ac:spMkLst>
        </pc:spChg>
        <pc:spChg chg="add mod">
          <ac:chgData name="Aniket Chhabra" userId="598e0514-bef3-4e71-b6aa-f2edd6441cff" providerId="ADAL" clId="{E26E13BC-3FCE-054F-AA18-956EC04C0EB8}" dt="2023-09-21T03:00:49.621" v="5639" actId="14100"/>
          <ac:spMkLst>
            <pc:docMk/>
            <pc:sldMk cId="2335723515" sldId="291"/>
            <ac:spMk id="16" creationId="{7CF0242F-5B9E-2864-B616-0046A7C3A199}"/>
          </ac:spMkLst>
        </pc:spChg>
        <pc:spChg chg="add del mod">
          <ac:chgData name="Aniket Chhabra" userId="598e0514-bef3-4e71-b6aa-f2edd6441cff" providerId="ADAL" clId="{E26E13BC-3FCE-054F-AA18-956EC04C0EB8}" dt="2023-09-21T02:20:43.665" v="5047"/>
          <ac:spMkLst>
            <pc:docMk/>
            <pc:sldMk cId="2335723515" sldId="291"/>
            <ac:spMk id="17" creationId="{58234280-B5DA-AFD6-B3F4-9491E9A1A7E4}"/>
          </ac:spMkLst>
        </pc:spChg>
        <pc:spChg chg="add mod">
          <ac:chgData name="Aniket Chhabra" userId="598e0514-bef3-4e71-b6aa-f2edd6441cff" providerId="ADAL" clId="{E26E13BC-3FCE-054F-AA18-956EC04C0EB8}" dt="2023-09-21T02:23:11.830" v="5110" actId="1076"/>
          <ac:spMkLst>
            <pc:docMk/>
            <pc:sldMk cId="2335723515" sldId="291"/>
            <ac:spMk id="18" creationId="{41E5A622-285D-B82B-E031-FE807C56B92B}"/>
          </ac:spMkLst>
        </pc:spChg>
        <pc:spChg chg="add mod">
          <ac:chgData name="Aniket Chhabra" userId="598e0514-bef3-4e71-b6aa-f2edd6441cff" providerId="ADAL" clId="{E26E13BC-3FCE-054F-AA18-956EC04C0EB8}" dt="2023-09-21T02:21:54.038" v="5089" actId="1076"/>
          <ac:spMkLst>
            <pc:docMk/>
            <pc:sldMk cId="2335723515" sldId="291"/>
            <ac:spMk id="19" creationId="{7DEA1D57-A5DF-6FDF-1E91-2FE722C40FA9}"/>
          </ac:spMkLst>
        </pc:spChg>
        <pc:spChg chg="add mod">
          <ac:chgData name="Aniket Chhabra" userId="598e0514-bef3-4e71-b6aa-f2edd6441cff" providerId="ADAL" clId="{E26E13BC-3FCE-054F-AA18-956EC04C0EB8}" dt="2023-09-21T02:30:54.696" v="5434" actId="1076"/>
          <ac:spMkLst>
            <pc:docMk/>
            <pc:sldMk cId="2335723515" sldId="291"/>
            <ac:spMk id="25" creationId="{BB048965-CCD2-905B-9133-4F3729AD6514}"/>
          </ac:spMkLst>
        </pc:spChg>
        <pc:spChg chg="add mod">
          <ac:chgData name="Aniket Chhabra" userId="598e0514-bef3-4e71-b6aa-f2edd6441cff" providerId="ADAL" clId="{E26E13BC-3FCE-054F-AA18-956EC04C0EB8}" dt="2023-09-21T02:30:48.077" v="5427" actId="1076"/>
          <ac:spMkLst>
            <pc:docMk/>
            <pc:sldMk cId="2335723515" sldId="291"/>
            <ac:spMk id="26" creationId="{41B8B311-E227-0981-50E5-C232CD85D4EF}"/>
          </ac:spMkLst>
        </pc:spChg>
        <pc:spChg chg="add del mod">
          <ac:chgData name="Aniket Chhabra" userId="598e0514-bef3-4e71-b6aa-f2edd6441cff" providerId="ADAL" clId="{E26E13BC-3FCE-054F-AA18-956EC04C0EB8}" dt="2023-09-21T02:31:02.920" v="5448" actId="1076"/>
          <ac:spMkLst>
            <pc:docMk/>
            <pc:sldMk cId="2335723515" sldId="291"/>
            <ac:spMk id="30" creationId="{DF8DB55D-C1CE-8AFC-4C06-49FB0647C5C0}"/>
          </ac:spMkLst>
        </pc:spChg>
        <pc:spChg chg="add mod">
          <ac:chgData name="Aniket Chhabra" userId="598e0514-bef3-4e71-b6aa-f2edd6441cff" providerId="ADAL" clId="{E26E13BC-3FCE-054F-AA18-956EC04C0EB8}" dt="2023-09-21T02:27:13.174" v="5290" actId="20577"/>
          <ac:spMkLst>
            <pc:docMk/>
            <pc:sldMk cId="2335723515" sldId="291"/>
            <ac:spMk id="32" creationId="{F2C5DAE9-CFB1-AD12-32A5-83E4CFA6D18C}"/>
          </ac:spMkLst>
        </pc:spChg>
        <pc:spChg chg="add mod">
          <ac:chgData name="Aniket Chhabra" userId="598e0514-bef3-4e71-b6aa-f2edd6441cff" providerId="ADAL" clId="{E26E13BC-3FCE-054F-AA18-956EC04C0EB8}" dt="2023-09-21T02:30:44.089" v="5426" actId="1076"/>
          <ac:spMkLst>
            <pc:docMk/>
            <pc:sldMk cId="2335723515" sldId="291"/>
            <ac:spMk id="33" creationId="{9A622C53-3974-EA4A-505A-C9A37F02AFA7}"/>
          </ac:spMkLst>
        </pc:spChg>
        <pc:spChg chg="add del mod">
          <ac:chgData name="Aniket Chhabra" userId="598e0514-bef3-4e71-b6aa-f2edd6441cff" providerId="ADAL" clId="{E26E13BC-3FCE-054F-AA18-956EC04C0EB8}" dt="2023-09-21T02:29:03.246" v="5347"/>
          <ac:spMkLst>
            <pc:docMk/>
            <pc:sldMk cId="2335723515" sldId="291"/>
            <ac:spMk id="40" creationId="{013E58DC-6461-AEE6-F97A-943A5990FE29}"/>
          </ac:spMkLst>
        </pc:spChg>
        <pc:spChg chg="add mod">
          <ac:chgData name="Aniket Chhabra" userId="598e0514-bef3-4e71-b6aa-f2edd6441cff" providerId="ADAL" clId="{E26E13BC-3FCE-054F-AA18-956EC04C0EB8}" dt="2023-09-21T03:11:01.489" v="5909" actId="20577"/>
          <ac:spMkLst>
            <pc:docMk/>
            <pc:sldMk cId="2335723515" sldId="291"/>
            <ac:spMk id="42" creationId="{B6ABECB9-17E5-B91E-7245-C15BD7928D29}"/>
          </ac:spMkLst>
        </pc:spChg>
        <pc:spChg chg="add mod">
          <ac:chgData name="Aniket Chhabra" userId="598e0514-bef3-4e71-b6aa-f2edd6441cff" providerId="ADAL" clId="{E26E13BC-3FCE-054F-AA18-956EC04C0EB8}" dt="2023-09-21T03:11:30.397" v="5927" actId="21"/>
          <ac:spMkLst>
            <pc:docMk/>
            <pc:sldMk cId="2335723515" sldId="291"/>
            <ac:spMk id="43" creationId="{F85421AD-0D79-C203-BF2C-3CE91DCB8B71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44" creationId="{12CB35CB-BB96-45DA-26C7-CE2116FE2BAA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45" creationId="{87DE1625-D580-7D73-6082-78AD59A26863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46" creationId="{9471310F-1EF2-DC21-BFEA-CE57EF965293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49" creationId="{DF7805FD-EDC9-27FA-648D-90C03CF7B489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0" creationId="{D696B2FB-720C-3A57-EF3E-B247F7BF500A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3" creationId="{364CCE77-E8BA-C9AE-463C-4959FB5387A5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5" creationId="{46D3C17E-A8B8-A9F4-5569-C3D12637EA50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6" creationId="{B2260B19-982E-ABB3-CEA8-F7AC8D24124E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8" creationId="{42526D31-A31B-EE76-147E-5D3F27C2B0EF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59" creationId="{5D052DCB-C8ED-31A0-C48E-91A4C380D923}"/>
          </ac:spMkLst>
        </pc:spChg>
        <pc:spChg chg="add del mod">
          <ac:chgData name="Aniket Chhabra" userId="598e0514-bef3-4e71-b6aa-f2edd6441cff" providerId="ADAL" clId="{E26E13BC-3FCE-054F-AA18-956EC04C0EB8}" dt="2023-09-21T02:34:48.403" v="5545" actId="478"/>
          <ac:spMkLst>
            <pc:docMk/>
            <pc:sldMk cId="2335723515" sldId="291"/>
            <ac:spMk id="61" creationId="{C050CFAC-CEEE-2D90-D3EE-8D9CFB53159A}"/>
          </ac:spMkLst>
        </pc:spChg>
        <pc:spChg chg="add mod">
          <ac:chgData name="Aniket Chhabra" userId="598e0514-bef3-4e71-b6aa-f2edd6441cff" providerId="ADAL" clId="{E26E13BC-3FCE-054F-AA18-956EC04C0EB8}" dt="2023-09-21T02:34:13.024" v="5514" actId="571"/>
          <ac:spMkLst>
            <pc:docMk/>
            <pc:sldMk cId="2335723515" sldId="291"/>
            <ac:spMk id="63" creationId="{52F530D2-32E5-A075-3395-FAF5AEB0777A}"/>
          </ac:spMkLst>
        </pc:spChg>
        <pc:spChg chg="add mod">
          <ac:chgData name="Aniket Chhabra" userId="598e0514-bef3-4e71-b6aa-f2edd6441cff" providerId="ADAL" clId="{E26E13BC-3FCE-054F-AA18-956EC04C0EB8}" dt="2023-09-21T02:34:41.287" v="5544" actId="571"/>
          <ac:spMkLst>
            <pc:docMk/>
            <pc:sldMk cId="2335723515" sldId="291"/>
            <ac:spMk id="192" creationId="{232B9C26-B5D8-8029-5E75-1E890088392E}"/>
          </ac:spMkLst>
        </pc:spChg>
        <pc:spChg chg="add mod">
          <ac:chgData name="Aniket Chhabra" userId="598e0514-bef3-4e71-b6aa-f2edd6441cff" providerId="ADAL" clId="{E26E13BC-3FCE-054F-AA18-956EC04C0EB8}" dt="2023-09-21T03:11:09.739" v="5910" actId="1076"/>
          <ac:spMkLst>
            <pc:docMk/>
            <pc:sldMk cId="2335723515" sldId="291"/>
            <ac:spMk id="200" creationId="{751BADFE-3731-F9FC-5B23-BD352E8C1155}"/>
          </ac:spMkLst>
        </pc:spChg>
        <pc:spChg chg="add del mod">
          <ac:chgData name="Aniket Chhabra" userId="598e0514-bef3-4e71-b6aa-f2edd6441cff" providerId="ADAL" clId="{E26E13BC-3FCE-054F-AA18-956EC04C0EB8}" dt="2023-09-21T03:06:48.191" v="5759"/>
          <ac:spMkLst>
            <pc:docMk/>
            <pc:sldMk cId="2335723515" sldId="291"/>
            <ac:spMk id="202" creationId="{80864B7E-0016-98E7-338C-5CE4ACD39FAE}"/>
          </ac:spMkLst>
        </pc:spChg>
        <pc:spChg chg="add del mod">
          <ac:chgData name="Aniket Chhabra" userId="598e0514-bef3-4e71-b6aa-f2edd6441cff" providerId="ADAL" clId="{E26E13BC-3FCE-054F-AA18-956EC04C0EB8}" dt="2023-09-21T03:07:06.676" v="5764" actId="478"/>
          <ac:spMkLst>
            <pc:docMk/>
            <pc:sldMk cId="2335723515" sldId="291"/>
            <ac:spMk id="203" creationId="{7FF7722E-C19D-53FF-71C6-47FFC77213F4}"/>
          </ac:spMkLst>
        </pc:spChg>
        <pc:spChg chg="add mod">
          <ac:chgData name="Aniket Chhabra" userId="598e0514-bef3-4e71-b6aa-f2edd6441cff" providerId="ADAL" clId="{E26E13BC-3FCE-054F-AA18-956EC04C0EB8}" dt="2023-09-21T03:11:09.739" v="5910" actId="1076"/>
          <ac:spMkLst>
            <pc:docMk/>
            <pc:sldMk cId="2335723515" sldId="291"/>
            <ac:spMk id="204" creationId="{EE2717D3-6B5A-5FA1-D2DE-6D13096673B4}"/>
          </ac:spMkLst>
        </pc:spChg>
        <pc:spChg chg="add mod">
          <ac:chgData name="Aniket Chhabra" userId="598e0514-bef3-4e71-b6aa-f2edd6441cff" providerId="ADAL" clId="{E26E13BC-3FCE-054F-AA18-956EC04C0EB8}" dt="2023-09-21T03:11:09.739" v="5910" actId="1076"/>
          <ac:spMkLst>
            <pc:docMk/>
            <pc:sldMk cId="2335723515" sldId="291"/>
            <ac:spMk id="205" creationId="{AECF4BE2-C096-726C-79A9-9BA7CFD41085}"/>
          </ac:spMkLst>
        </pc:spChg>
        <pc:spChg chg="add mod">
          <ac:chgData name="Aniket Chhabra" userId="598e0514-bef3-4e71-b6aa-f2edd6441cff" providerId="ADAL" clId="{E26E13BC-3FCE-054F-AA18-956EC04C0EB8}" dt="2023-09-21T13:13:33.373" v="7242" actId="20577"/>
          <ac:spMkLst>
            <pc:docMk/>
            <pc:sldMk cId="2335723515" sldId="291"/>
            <ac:spMk id="206" creationId="{75151C4C-954E-441D-CB65-B7B7A896E81C}"/>
          </ac:spMkLst>
        </pc:spChg>
        <pc:spChg chg="add del mod">
          <ac:chgData name="Aniket Chhabra" userId="598e0514-bef3-4e71-b6aa-f2edd6441cff" providerId="ADAL" clId="{E26E13BC-3FCE-054F-AA18-956EC04C0EB8}" dt="2023-09-21T06:26:42.368" v="6870" actId="478"/>
          <ac:spMkLst>
            <pc:docMk/>
            <pc:sldMk cId="2335723515" sldId="291"/>
            <ac:spMk id="210" creationId="{C43289C2-D6D5-4EC0-3F03-461D676D2203}"/>
          </ac:spMkLst>
        </pc:spChg>
        <pc:spChg chg="add mod">
          <ac:chgData name="Aniket Chhabra" userId="598e0514-bef3-4e71-b6aa-f2edd6441cff" providerId="ADAL" clId="{E26E13BC-3FCE-054F-AA18-956EC04C0EB8}" dt="2023-09-21T06:24:25.728" v="6831" actId="164"/>
          <ac:spMkLst>
            <pc:docMk/>
            <pc:sldMk cId="2335723515" sldId="291"/>
            <ac:spMk id="212" creationId="{39A6372A-5524-DAF2-27CD-936D465843AA}"/>
          </ac:spMkLst>
        </pc:spChg>
        <pc:spChg chg="add mod">
          <ac:chgData name="Aniket Chhabra" userId="598e0514-bef3-4e71-b6aa-f2edd6441cff" providerId="ADAL" clId="{E26E13BC-3FCE-054F-AA18-956EC04C0EB8}" dt="2023-09-21T13:13:40.744" v="7244" actId="14100"/>
          <ac:spMkLst>
            <pc:docMk/>
            <pc:sldMk cId="2335723515" sldId="291"/>
            <ac:spMk id="216" creationId="{B34D3CF5-C517-6F7C-401D-529F129FBE6B}"/>
          </ac:spMkLst>
        </pc:spChg>
        <pc:spChg chg="add del mod">
          <ac:chgData name="Aniket Chhabra" userId="598e0514-bef3-4e71-b6aa-f2edd6441cff" providerId="ADAL" clId="{E26E13BC-3FCE-054F-AA18-956EC04C0EB8}" dt="2023-09-21T06:29:31.336" v="6887" actId="21"/>
          <ac:spMkLst>
            <pc:docMk/>
            <pc:sldMk cId="2335723515" sldId="291"/>
            <ac:spMk id="220" creationId="{B0373F57-5749-0C15-51DD-D73EC3EB4655}"/>
          </ac:spMkLst>
        </pc:spChg>
        <pc:spChg chg="add del mod">
          <ac:chgData name="Aniket Chhabra" userId="598e0514-bef3-4e71-b6aa-f2edd6441cff" providerId="ADAL" clId="{E26E13BC-3FCE-054F-AA18-956EC04C0EB8}" dt="2023-09-20T18:21:05.366" v="5034" actId="20577"/>
          <ac:spMkLst>
            <pc:docMk/>
            <pc:sldMk cId="2335723515" sldId="291"/>
            <ac:spMk id="248" creationId="{00000000-0000-0000-0000-000000000000}"/>
          </ac:spMkLst>
        </pc:spChg>
        <pc:spChg chg="add del mod">
          <ac:chgData name="Aniket Chhabra" userId="598e0514-bef3-4e71-b6aa-f2edd6441cff" providerId="ADAL" clId="{E26E13BC-3FCE-054F-AA18-956EC04C0EB8}" dt="2023-09-21T02:20:12.455" v="5037" actId="478"/>
          <ac:spMkLst>
            <pc:docMk/>
            <pc:sldMk cId="2335723515" sldId="291"/>
            <ac:spMk id="249" creationId="{00000000-0000-0000-0000-000000000000}"/>
          </ac:spMkLst>
        </pc:spChg>
        <pc:grpChg chg="add del mod">
          <ac:chgData name="Aniket Chhabra" userId="598e0514-bef3-4e71-b6aa-f2edd6441cff" providerId="ADAL" clId="{E26E13BC-3FCE-054F-AA18-956EC04C0EB8}" dt="2023-09-21T06:29:31.336" v="6887" actId="21"/>
          <ac:grpSpMkLst>
            <pc:docMk/>
            <pc:sldMk cId="2335723515" sldId="291"/>
            <ac:grpSpMk id="215" creationId="{4991BFC9-691D-0DCB-2793-F5E69B41E56B}"/>
          </ac:grpSpMkLst>
        </pc:grpChg>
        <pc:grpChg chg="add mod">
          <ac:chgData name="Aniket Chhabra" userId="598e0514-bef3-4e71-b6aa-f2edd6441cff" providerId="ADAL" clId="{E26E13BC-3FCE-054F-AA18-956EC04C0EB8}" dt="2023-09-21T13:13:47.885" v="7249" actId="1035"/>
          <ac:grpSpMkLst>
            <pc:docMk/>
            <pc:sldMk cId="2335723515" sldId="291"/>
            <ac:grpSpMk id="217" creationId="{177186A7-A801-BA01-D54A-241DB63E4D2B}"/>
          </ac:grpSpMkLst>
        </pc:grpChg>
        <pc:graphicFrameChg chg="add mod modGraphic">
          <ac:chgData name="Aniket Chhabra" userId="598e0514-bef3-4e71-b6aa-f2edd6441cff" providerId="ADAL" clId="{E26E13BC-3FCE-054F-AA18-956EC04C0EB8}" dt="2023-09-21T03:11:09.739" v="5910" actId="1076"/>
          <ac:graphicFrameMkLst>
            <pc:docMk/>
            <pc:sldMk cId="2335723515" sldId="291"/>
            <ac:graphicFrameMk id="201" creationId="{4E3D1695-E0F6-A28E-FF49-117CF0A9FCF8}"/>
          </ac:graphicFrameMkLst>
        </pc:graphicFrameChg>
        <pc:picChg chg="add del mod">
          <ac:chgData name="Aniket Chhabra" userId="598e0514-bef3-4e71-b6aa-f2edd6441cff" providerId="ADAL" clId="{E26E13BC-3FCE-054F-AA18-956EC04C0EB8}" dt="2023-09-21T02:30:51.371" v="5433" actId="1035"/>
          <ac:picMkLst>
            <pc:docMk/>
            <pc:sldMk cId="2335723515" sldId="291"/>
            <ac:picMk id="24" creationId="{824A49F3-3148-56B3-25CF-62B8D17B5C4A}"/>
          </ac:picMkLst>
        </pc:picChg>
        <pc:picChg chg="add del mod">
          <ac:chgData name="Aniket Chhabra" userId="598e0514-bef3-4e71-b6aa-f2edd6441cff" providerId="ADAL" clId="{E26E13BC-3FCE-054F-AA18-956EC04C0EB8}" dt="2023-09-21T02:30:58.323" v="5447" actId="1036"/>
          <ac:picMkLst>
            <pc:docMk/>
            <pc:sldMk cId="2335723515" sldId="291"/>
            <ac:picMk id="29" creationId="{58537CEB-F649-DA4C-151A-2CE945D52975}"/>
          </ac:picMkLst>
        </pc:picChg>
        <pc:picChg chg="add del mod">
          <ac:chgData name="Aniket Chhabra" userId="598e0514-bef3-4e71-b6aa-f2edd6441cff" providerId="ADAL" clId="{E26E13BC-3FCE-054F-AA18-956EC04C0EB8}" dt="2023-09-21T02:29:06.779" v="5348" actId="478"/>
          <ac:picMkLst>
            <pc:docMk/>
            <pc:sldMk cId="2335723515" sldId="291"/>
            <ac:picMk id="36" creationId="{7647C590-5B1F-7481-D651-E99B2C8E37CF}"/>
          </ac:picMkLst>
        </pc:picChg>
        <pc:picChg chg="add del mod">
          <ac:chgData name="Aniket Chhabra" userId="598e0514-bef3-4e71-b6aa-f2edd6441cff" providerId="ADAL" clId="{E26E13BC-3FCE-054F-AA18-956EC04C0EB8}" dt="2023-09-21T02:29:03.246" v="5347"/>
          <ac:picMkLst>
            <pc:docMk/>
            <pc:sldMk cId="2335723515" sldId="291"/>
            <ac:picMk id="37" creationId="{E2C7DD13-7633-B29B-66B5-282E8EEC34C6}"/>
          </ac:picMkLst>
        </pc:picChg>
        <pc:picChg chg="add del mod">
          <ac:chgData name="Aniket Chhabra" userId="598e0514-bef3-4e71-b6aa-f2edd6441cff" providerId="ADAL" clId="{E26E13BC-3FCE-054F-AA18-956EC04C0EB8}" dt="2023-09-21T02:29:03.246" v="5347"/>
          <ac:picMkLst>
            <pc:docMk/>
            <pc:sldMk cId="2335723515" sldId="291"/>
            <ac:picMk id="39" creationId="{467069C5-F604-311B-44DE-3180DAD28EA0}"/>
          </ac:picMkLst>
        </pc:picChg>
        <pc:picChg chg="add del mod">
          <ac:chgData name="Aniket Chhabra" userId="598e0514-bef3-4e71-b6aa-f2edd6441cff" providerId="ADAL" clId="{E26E13BC-3FCE-054F-AA18-956EC04C0EB8}" dt="2023-09-21T02:34:48.403" v="5545" actId="478"/>
          <ac:picMkLst>
            <pc:docMk/>
            <pc:sldMk cId="2335723515" sldId="291"/>
            <ac:picMk id="48" creationId="{C43C3E46-A7EB-09CD-9A13-D86A2E48A92B}"/>
          </ac:picMkLst>
        </pc:picChg>
        <pc:picChg chg="add del mod">
          <ac:chgData name="Aniket Chhabra" userId="598e0514-bef3-4e71-b6aa-f2edd6441cff" providerId="ADAL" clId="{E26E13BC-3FCE-054F-AA18-956EC04C0EB8}" dt="2023-09-21T02:34:48.403" v="5545" actId="478"/>
          <ac:picMkLst>
            <pc:docMk/>
            <pc:sldMk cId="2335723515" sldId="291"/>
            <ac:picMk id="52" creationId="{43CA830F-F901-7A55-73D5-B3AC3A894AE9}"/>
          </ac:picMkLst>
        </pc:picChg>
        <pc:picChg chg="add mod">
          <ac:chgData name="Aniket Chhabra" userId="598e0514-bef3-4e71-b6aa-f2edd6441cff" providerId="ADAL" clId="{E26E13BC-3FCE-054F-AA18-956EC04C0EB8}" dt="2023-09-21T03:11:09.739" v="5910" actId="1076"/>
          <ac:picMkLst>
            <pc:docMk/>
            <pc:sldMk cId="2335723515" sldId="291"/>
            <ac:picMk id="196" creationId="{142EE1CD-A937-EC54-00D8-7A18572B0E3B}"/>
          </ac:picMkLst>
        </pc:picChg>
        <pc:picChg chg="add mod">
          <ac:chgData name="Aniket Chhabra" userId="598e0514-bef3-4e71-b6aa-f2edd6441cff" providerId="ADAL" clId="{E26E13BC-3FCE-054F-AA18-956EC04C0EB8}" dt="2023-09-21T03:11:09.739" v="5910" actId="1076"/>
          <ac:picMkLst>
            <pc:docMk/>
            <pc:sldMk cId="2335723515" sldId="291"/>
            <ac:picMk id="198" creationId="{677C1658-527C-5AB5-FA97-2E2C3EB8B710}"/>
          </ac:picMkLst>
        </pc:picChg>
        <pc:picChg chg="add del mod">
          <ac:chgData name="Aniket Chhabra" userId="598e0514-bef3-4e71-b6aa-f2edd6441cff" providerId="ADAL" clId="{E26E13BC-3FCE-054F-AA18-956EC04C0EB8}" dt="2023-09-21T06:29:31.336" v="6887" actId="21"/>
          <ac:picMkLst>
            <pc:docMk/>
            <pc:sldMk cId="2335723515" sldId="291"/>
            <ac:picMk id="209" creationId="{6E70EDAF-A082-0F6E-6291-EBF2E1A8F3C7}"/>
          </ac:picMkLst>
        </pc:picChg>
        <pc:picChg chg="add mod">
          <ac:chgData name="Aniket Chhabra" userId="598e0514-bef3-4e71-b6aa-f2edd6441cff" providerId="ADAL" clId="{E26E13BC-3FCE-054F-AA18-956EC04C0EB8}" dt="2023-09-21T06:24:51.317" v="6838" actId="14100"/>
          <ac:picMkLst>
            <pc:docMk/>
            <pc:sldMk cId="2335723515" sldId="291"/>
            <ac:picMk id="213" creationId="{34653AC6-6C8F-2D06-9421-F6EE895CA5B5}"/>
          </ac:picMkLst>
        </pc:picChg>
        <pc:picChg chg="add del">
          <ac:chgData name="Aniket Chhabra" userId="598e0514-bef3-4e71-b6aa-f2edd6441cff" providerId="ADAL" clId="{E26E13BC-3FCE-054F-AA18-956EC04C0EB8}" dt="2023-09-21T06:27:00.405" v="6872"/>
          <ac:picMkLst>
            <pc:docMk/>
            <pc:sldMk cId="2335723515" sldId="291"/>
            <ac:picMk id="218" creationId="{93111F4D-C253-C873-FB6E-7F90EFF54650}"/>
          </ac:picMkLst>
        </pc:picChg>
        <pc:picChg chg="add del mod">
          <ac:chgData name="Aniket Chhabra" userId="598e0514-bef3-4e71-b6aa-f2edd6441cff" providerId="ADAL" clId="{E26E13BC-3FCE-054F-AA18-956EC04C0EB8}" dt="2023-09-21T06:29:31.336" v="6887" actId="21"/>
          <ac:picMkLst>
            <pc:docMk/>
            <pc:sldMk cId="2335723515" sldId="291"/>
            <ac:picMk id="219" creationId="{28409BB5-C702-81D0-3A10-4F8DBEF7C734}"/>
          </ac:picMkLst>
        </pc:picChg>
        <pc:cxnChg chg="add del mod">
          <ac:chgData name="Aniket Chhabra" userId="598e0514-bef3-4e71-b6aa-f2edd6441cff" providerId="ADAL" clId="{E26E13BC-3FCE-054F-AA18-956EC04C0EB8}" dt="2023-09-21T02:20:16.072" v="5039" actId="478"/>
          <ac:cxnSpMkLst>
            <pc:docMk/>
            <pc:sldMk cId="2335723515" sldId="291"/>
            <ac:cxnSpMk id="7" creationId="{E5CF0128-C6A2-E01B-B089-3B3486F512CB}"/>
          </ac:cxnSpMkLst>
        </pc:cxnChg>
        <pc:cxnChg chg="add del mod">
          <ac:chgData name="Aniket Chhabra" userId="598e0514-bef3-4e71-b6aa-f2edd6441cff" providerId="ADAL" clId="{E26E13BC-3FCE-054F-AA18-956EC04C0EB8}" dt="2023-09-21T02:20:22.790" v="5041" actId="478"/>
          <ac:cxnSpMkLst>
            <pc:docMk/>
            <pc:sldMk cId="2335723515" sldId="291"/>
            <ac:cxnSpMk id="13" creationId="{50025DA5-AF32-AA26-E4B1-6C4E42DB3DAD}"/>
          </ac:cxnSpMkLst>
        </pc:cxnChg>
        <pc:cxnChg chg="add mod">
          <ac:chgData name="Aniket Chhabra" userId="598e0514-bef3-4e71-b6aa-f2edd6441cff" providerId="ADAL" clId="{E26E13BC-3FCE-054F-AA18-956EC04C0EB8}" dt="2023-09-21T02:24:28.515" v="5185" actId="208"/>
          <ac:cxnSpMkLst>
            <pc:docMk/>
            <pc:sldMk cId="2335723515" sldId="291"/>
            <ac:cxnSpMk id="21" creationId="{71FA337C-8B70-C2EA-CFE1-C940BCABA445}"/>
          </ac:cxnSpMkLst>
        </pc:cxnChg>
        <pc:cxnChg chg="add del mod">
          <ac:chgData name="Aniket Chhabra" userId="598e0514-bef3-4e71-b6aa-f2edd6441cff" providerId="ADAL" clId="{E26E13BC-3FCE-054F-AA18-956EC04C0EB8}" dt="2023-09-21T02:28:05.344" v="5334" actId="1076"/>
          <ac:cxnSpMkLst>
            <pc:docMk/>
            <pc:sldMk cId="2335723515" sldId="291"/>
            <ac:cxnSpMk id="27" creationId="{A39EFBA3-07ED-7441-4412-EC84AD790804}"/>
          </ac:cxnSpMkLst>
        </pc:cxnChg>
        <pc:cxnChg chg="add del mod">
          <ac:chgData name="Aniket Chhabra" userId="598e0514-bef3-4e71-b6aa-f2edd6441cff" providerId="ADAL" clId="{E26E13BC-3FCE-054F-AA18-956EC04C0EB8}" dt="2023-09-21T02:31:15.118" v="5453" actId="1037"/>
          <ac:cxnSpMkLst>
            <pc:docMk/>
            <pc:sldMk cId="2335723515" sldId="291"/>
            <ac:cxnSpMk id="31" creationId="{C6F165AE-B7D1-2F05-3D9B-DC17E5B53526}"/>
          </ac:cxnSpMkLst>
        </pc:cxnChg>
        <pc:cxnChg chg="add mod">
          <ac:chgData name="Aniket Chhabra" userId="598e0514-bef3-4e71-b6aa-f2edd6441cff" providerId="ADAL" clId="{E26E13BC-3FCE-054F-AA18-956EC04C0EB8}" dt="2023-09-21T02:27:53.960" v="5329" actId="1076"/>
          <ac:cxnSpMkLst>
            <pc:docMk/>
            <pc:sldMk cId="2335723515" sldId="291"/>
            <ac:cxnSpMk id="34" creationId="{C59491D9-4458-48D8-47E9-3952676E1C5A}"/>
          </ac:cxnSpMkLst>
        </pc:cxnChg>
        <pc:cxnChg chg="add del mod">
          <ac:chgData name="Aniket Chhabra" userId="598e0514-bef3-4e71-b6aa-f2edd6441cff" providerId="ADAL" clId="{E26E13BC-3FCE-054F-AA18-956EC04C0EB8}" dt="2023-09-21T02:29:03.246" v="5347"/>
          <ac:cxnSpMkLst>
            <pc:docMk/>
            <pc:sldMk cId="2335723515" sldId="291"/>
            <ac:cxnSpMk id="38" creationId="{C8D6C637-D768-2FB5-7D82-FC5605846F4C}"/>
          </ac:cxnSpMkLst>
        </pc:cxnChg>
        <pc:cxnChg chg="add del mod">
          <ac:chgData name="Aniket Chhabra" userId="598e0514-bef3-4e71-b6aa-f2edd6441cff" providerId="ADAL" clId="{E26E13BC-3FCE-054F-AA18-956EC04C0EB8}" dt="2023-09-21T02:29:03.246" v="5347"/>
          <ac:cxnSpMkLst>
            <pc:docMk/>
            <pc:sldMk cId="2335723515" sldId="291"/>
            <ac:cxnSpMk id="41" creationId="{0D76B5D3-ACD6-4A39-E2B4-3EF10CC994B4}"/>
          </ac:cxnSpMkLst>
        </pc:cxnChg>
        <pc:cxnChg chg="add del mod">
          <ac:chgData name="Aniket Chhabra" userId="598e0514-bef3-4e71-b6aa-f2edd6441cff" providerId="ADAL" clId="{E26E13BC-3FCE-054F-AA18-956EC04C0EB8}" dt="2023-09-21T02:34:48.403" v="5545" actId="478"/>
          <ac:cxnSpMkLst>
            <pc:docMk/>
            <pc:sldMk cId="2335723515" sldId="291"/>
            <ac:cxnSpMk id="47" creationId="{9D0DBB01-A413-52E9-024E-945A8C745CAE}"/>
          </ac:cxnSpMkLst>
        </pc:cxnChg>
        <pc:cxnChg chg="add del mod">
          <ac:chgData name="Aniket Chhabra" userId="598e0514-bef3-4e71-b6aa-f2edd6441cff" providerId="ADAL" clId="{E26E13BC-3FCE-054F-AA18-956EC04C0EB8}" dt="2023-09-21T02:34:48.403" v="5545" actId="478"/>
          <ac:cxnSpMkLst>
            <pc:docMk/>
            <pc:sldMk cId="2335723515" sldId="291"/>
            <ac:cxnSpMk id="51" creationId="{F3AEC721-E7FE-8B68-1F2C-2B069F0BCF11}"/>
          </ac:cxnSpMkLst>
        </pc:cxnChg>
        <pc:cxnChg chg="add del mod">
          <ac:chgData name="Aniket Chhabra" userId="598e0514-bef3-4e71-b6aa-f2edd6441cff" providerId="ADAL" clId="{E26E13BC-3FCE-054F-AA18-956EC04C0EB8}" dt="2023-09-21T02:34:48.403" v="5545" actId="478"/>
          <ac:cxnSpMkLst>
            <pc:docMk/>
            <pc:sldMk cId="2335723515" sldId="291"/>
            <ac:cxnSpMk id="54" creationId="{5F19B34C-7FBF-9AFC-9AA4-E627ED9F08CB}"/>
          </ac:cxnSpMkLst>
        </pc:cxnChg>
        <pc:cxnChg chg="add del mod">
          <ac:chgData name="Aniket Chhabra" userId="598e0514-bef3-4e71-b6aa-f2edd6441cff" providerId="ADAL" clId="{E26E13BC-3FCE-054F-AA18-956EC04C0EB8}" dt="2023-09-21T02:34:48.403" v="5545" actId="478"/>
          <ac:cxnSpMkLst>
            <pc:docMk/>
            <pc:sldMk cId="2335723515" sldId="291"/>
            <ac:cxnSpMk id="57" creationId="{685E0940-DB91-159A-B209-C13DC96E226E}"/>
          </ac:cxnSpMkLst>
        </pc:cxnChg>
        <pc:cxnChg chg="add del mod">
          <ac:chgData name="Aniket Chhabra" userId="598e0514-bef3-4e71-b6aa-f2edd6441cff" providerId="ADAL" clId="{E26E13BC-3FCE-054F-AA18-956EC04C0EB8}" dt="2023-09-21T02:34:48.403" v="5545" actId="478"/>
          <ac:cxnSpMkLst>
            <pc:docMk/>
            <pc:sldMk cId="2335723515" sldId="291"/>
            <ac:cxnSpMk id="60" creationId="{8F279501-4E79-A983-E413-531BF42BD915}"/>
          </ac:cxnSpMkLst>
        </pc:cxnChg>
        <pc:cxnChg chg="add mod">
          <ac:chgData name="Aniket Chhabra" userId="598e0514-bef3-4e71-b6aa-f2edd6441cff" providerId="ADAL" clId="{E26E13BC-3FCE-054F-AA18-956EC04C0EB8}" dt="2023-09-21T02:34:13.024" v="5514" actId="571"/>
          <ac:cxnSpMkLst>
            <pc:docMk/>
            <pc:sldMk cId="2335723515" sldId="291"/>
            <ac:cxnSpMk id="62" creationId="{FD9B83BE-5821-5C59-C755-5D1AB725B19B}"/>
          </ac:cxnSpMkLst>
        </pc:cxnChg>
        <pc:cxnChg chg="add mod">
          <ac:chgData name="Aniket Chhabra" userId="598e0514-bef3-4e71-b6aa-f2edd6441cff" providerId="ADAL" clId="{E26E13BC-3FCE-054F-AA18-956EC04C0EB8}" dt="2023-09-21T03:11:09.739" v="5910" actId="1076"/>
          <ac:cxnSpMkLst>
            <pc:docMk/>
            <pc:sldMk cId="2335723515" sldId="291"/>
            <ac:cxnSpMk id="193" creationId="{7E1D84FE-1169-3A3B-BF54-738BA10467E5}"/>
          </ac:cxnSpMkLst>
        </pc:cxnChg>
        <pc:cxnChg chg="add mod">
          <ac:chgData name="Aniket Chhabra" userId="598e0514-bef3-4e71-b6aa-f2edd6441cff" providerId="ADAL" clId="{E26E13BC-3FCE-054F-AA18-956EC04C0EB8}" dt="2023-09-21T06:23:39.721" v="6820" actId="1037"/>
          <ac:cxnSpMkLst>
            <pc:docMk/>
            <pc:sldMk cId="2335723515" sldId="291"/>
            <ac:cxnSpMk id="207" creationId="{71043B5F-1EAB-9B63-74EA-FDDB88DE925A}"/>
          </ac:cxnSpMkLst>
        </pc:cxnChg>
      </pc:sldChg>
      <pc:sldChg chg="addSp delSp modSp add del mod ord">
        <pc:chgData name="Aniket Chhabra" userId="598e0514-bef3-4e71-b6aa-f2edd6441cff" providerId="ADAL" clId="{E26E13BC-3FCE-054F-AA18-956EC04C0EB8}" dt="2023-09-20T18:20:08.852" v="4996" actId="2696"/>
        <pc:sldMkLst>
          <pc:docMk/>
          <pc:sldMk cId="3480307422" sldId="292"/>
        </pc:sldMkLst>
        <pc:spChg chg="del">
          <ac:chgData name="Aniket Chhabra" userId="598e0514-bef3-4e71-b6aa-f2edd6441cff" providerId="ADAL" clId="{E26E13BC-3FCE-054F-AA18-956EC04C0EB8}" dt="2023-09-20T15:28:37.422" v="2997" actId="478"/>
          <ac:spMkLst>
            <pc:docMk/>
            <pc:sldMk cId="3480307422" sldId="292"/>
            <ac:spMk id="4" creationId="{C924F277-F818-FDE6-5C6F-CAFE681A0C8B}"/>
          </ac:spMkLst>
        </pc:spChg>
        <pc:spChg chg="add del mod">
          <ac:chgData name="Aniket Chhabra" userId="598e0514-bef3-4e71-b6aa-f2edd6441cff" providerId="ADAL" clId="{E26E13BC-3FCE-054F-AA18-956EC04C0EB8}" dt="2023-09-20T16:28:14.743" v="4087" actId="478"/>
          <ac:spMkLst>
            <pc:docMk/>
            <pc:sldMk cId="3480307422" sldId="292"/>
            <ac:spMk id="6" creationId="{95746841-5F2E-AFC5-41A3-928DAA15FBD7}"/>
          </ac:spMkLst>
        </pc:spChg>
        <pc:spChg chg="del mod">
          <ac:chgData name="Aniket Chhabra" userId="598e0514-bef3-4e71-b6aa-f2edd6441cff" providerId="ADAL" clId="{E26E13BC-3FCE-054F-AA18-956EC04C0EB8}" dt="2023-09-20T16:35:01.061" v="4275" actId="478"/>
          <ac:spMkLst>
            <pc:docMk/>
            <pc:sldMk cId="3480307422" sldId="292"/>
            <ac:spMk id="8" creationId="{9E3EA4D8-40D9-EBDB-82EC-55A4F48FB293}"/>
          </ac:spMkLst>
        </pc:spChg>
        <pc:spChg chg="add del">
          <ac:chgData name="Aniket Chhabra" userId="598e0514-bef3-4e71-b6aa-f2edd6441cff" providerId="ADAL" clId="{E26E13BC-3FCE-054F-AA18-956EC04C0EB8}" dt="2023-09-20T16:35:26.448" v="4281" actId="22"/>
          <ac:spMkLst>
            <pc:docMk/>
            <pc:sldMk cId="3480307422" sldId="292"/>
            <ac:spMk id="10" creationId="{75D1F67B-08E5-C912-3D77-2A7560C3BBB7}"/>
          </ac:spMkLst>
        </pc:spChg>
        <pc:spChg chg="add mod">
          <ac:chgData name="Aniket Chhabra" userId="598e0514-bef3-4e71-b6aa-f2edd6441cff" providerId="ADAL" clId="{E26E13BC-3FCE-054F-AA18-956EC04C0EB8}" dt="2023-09-20T16:36:34.455" v="4324" actId="6549"/>
          <ac:spMkLst>
            <pc:docMk/>
            <pc:sldMk cId="3480307422" sldId="292"/>
            <ac:spMk id="11" creationId="{450B6C92-997E-7BD9-BE55-94C3A4B11F63}"/>
          </ac:spMkLst>
        </pc:spChg>
        <pc:spChg chg="del mod">
          <ac:chgData name="Aniket Chhabra" userId="598e0514-bef3-4e71-b6aa-f2edd6441cff" providerId="ADAL" clId="{E26E13BC-3FCE-054F-AA18-956EC04C0EB8}" dt="2023-09-20T15:28:35.173" v="2995" actId="478"/>
          <ac:spMkLst>
            <pc:docMk/>
            <pc:sldMk cId="3480307422" sldId="292"/>
            <ac:spMk id="14" creationId="{E7964150-3362-619D-5E8B-724FD273E1F4}"/>
          </ac:spMkLst>
        </pc:spChg>
        <pc:spChg chg="add mod">
          <ac:chgData name="Aniket Chhabra" userId="598e0514-bef3-4e71-b6aa-f2edd6441cff" providerId="ADAL" clId="{E26E13BC-3FCE-054F-AA18-956EC04C0EB8}" dt="2023-09-20T16:35:33.045" v="4282"/>
          <ac:spMkLst>
            <pc:docMk/>
            <pc:sldMk cId="3480307422" sldId="292"/>
            <ac:spMk id="16" creationId="{952AB9AA-AF8B-FF29-D51F-3859BFD64234}"/>
          </ac:spMkLst>
        </pc:spChg>
        <pc:spChg chg="mod">
          <ac:chgData name="Aniket Chhabra" userId="598e0514-bef3-4e71-b6aa-f2edd6441cff" providerId="ADAL" clId="{E26E13BC-3FCE-054F-AA18-956EC04C0EB8}" dt="2023-09-20T16:34:57.774" v="4274" actId="20577"/>
          <ac:spMkLst>
            <pc:docMk/>
            <pc:sldMk cId="3480307422" sldId="292"/>
            <ac:spMk id="248" creationId="{00000000-0000-0000-0000-000000000000}"/>
          </ac:spMkLst>
        </pc:spChg>
        <pc:spChg chg="del mod">
          <ac:chgData name="Aniket Chhabra" userId="598e0514-bef3-4e71-b6aa-f2edd6441cff" providerId="ADAL" clId="{E26E13BC-3FCE-054F-AA18-956EC04C0EB8}" dt="2023-09-20T16:28:11.300" v="4085" actId="478"/>
          <ac:spMkLst>
            <pc:docMk/>
            <pc:sldMk cId="3480307422" sldId="292"/>
            <ac:spMk id="249" creationId="{00000000-0000-0000-0000-000000000000}"/>
          </ac:spMkLst>
        </pc:spChg>
        <pc:graphicFrameChg chg="add del mod">
          <ac:chgData name="Aniket Chhabra" userId="598e0514-bef3-4e71-b6aa-f2edd6441cff" providerId="ADAL" clId="{E26E13BC-3FCE-054F-AA18-956EC04C0EB8}" dt="2023-09-20T16:17:27.840" v="3613" actId="478"/>
          <ac:graphicFrameMkLst>
            <pc:docMk/>
            <pc:sldMk cId="3480307422" sldId="292"/>
            <ac:graphicFrameMk id="3" creationId="{2951A161-8C00-FD6B-1C5F-DDD7C781CD65}"/>
          </ac:graphicFrameMkLst>
        </pc:graphicFrameChg>
        <pc:picChg chg="add del mod">
          <ac:chgData name="Aniket Chhabra" userId="598e0514-bef3-4e71-b6aa-f2edd6441cff" providerId="ADAL" clId="{E26E13BC-3FCE-054F-AA18-956EC04C0EB8}" dt="2023-09-20T15:32:18.421" v="3088" actId="478"/>
          <ac:picMkLst>
            <pc:docMk/>
            <pc:sldMk cId="3480307422" sldId="292"/>
            <ac:picMk id="2" creationId="{5355B1CA-1428-F267-3CE5-C4AE75821520}"/>
          </ac:picMkLst>
        </pc:picChg>
        <pc:cxnChg chg="del">
          <ac:chgData name="Aniket Chhabra" userId="598e0514-bef3-4e71-b6aa-f2edd6441cff" providerId="ADAL" clId="{E26E13BC-3FCE-054F-AA18-956EC04C0EB8}" dt="2023-09-20T16:35:02.102" v="4276" actId="478"/>
          <ac:cxnSpMkLst>
            <pc:docMk/>
            <pc:sldMk cId="3480307422" sldId="292"/>
            <ac:cxnSpMk id="7" creationId="{E5CF0128-C6A2-E01B-B089-3B3486F512CB}"/>
          </ac:cxnSpMkLst>
        </pc:cxnChg>
        <pc:cxnChg chg="del">
          <ac:chgData name="Aniket Chhabra" userId="598e0514-bef3-4e71-b6aa-f2edd6441cff" providerId="ADAL" clId="{E26E13BC-3FCE-054F-AA18-956EC04C0EB8}" dt="2023-09-20T15:28:36.161" v="2996" actId="478"/>
          <ac:cxnSpMkLst>
            <pc:docMk/>
            <pc:sldMk cId="3480307422" sldId="292"/>
            <ac:cxnSpMk id="13" creationId="{50025DA5-AF32-AA26-E4B1-6C4E42DB3DAD}"/>
          </ac:cxnSpMkLst>
        </pc:cxnChg>
        <pc:cxnChg chg="add mod">
          <ac:chgData name="Aniket Chhabra" userId="598e0514-bef3-4e71-b6aa-f2edd6441cff" providerId="ADAL" clId="{E26E13BC-3FCE-054F-AA18-956EC04C0EB8}" dt="2023-09-20T16:35:33.045" v="4282"/>
          <ac:cxnSpMkLst>
            <pc:docMk/>
            <pc:sldMk cId="3480307422" sldId="292"/>
            <ac:cxnSpMk id="15" creationId="{3D3D9F09-5E07-6259-40D8-C15D47944267}"/>
          </ac:cxnSpMkLst>
        </pc:cxnChg>
      </pc:sldChg>
      <pc:sldChg chg="addSp delSp modSp add del mod">
        <pc:chgData name="Aniket Chhabra" userId="598e0514-bef3-4e71-b6aa-f2edd6441cff" providerId="ADAL" clId="{E26E13BC-3FCE-054F-AA18-956EC04C0EB8}" dt="2023-09-20T16:35:18.116" v="4279" actId="2696"/>
        <pc:sldMkLst>
          <pc:docMk/>
          <pc:sldMk cId="40579192" sldId="293"/>
        </pc:sldMkLst>
        <pc:spChg chg="mod">
          <ac:chgData name="Aniket Chhabra" userId="598e0514-bef3-4e71-b6aa-f2edd6441cff" providerId="ADAL" clId="{E26E13BC-3FCE-054F-AA18-956EC04C0EB8}" dt="2023-09-20T15:36:31.314" v="3138" actId="6549"/>
          <ac:spMkLst>
            <pc:docMk/>
            <pc:sldMk cId="40579192" sldId="293"/>
            <ac:spMk id="2" creationId="{B096EB95-68E2-004D-6BBB-2EC997901D94}"/>
          </ac:spMkLst>
        </pc:spChg>
        <pc:spChg chg="del">
          <ac:chgData name="Aniket Chhabra" userId="598e0514-bef3-4e71-b6aa-f2edd6441cff" providerId="ADAL" clId="{E26E13BC-3FCE-054F-AA18-956EC04C0EB8}" dt="2023-09-20T15:36:42.851" v="3142" actId="478"/>
          <ac:spMkLst>
            <pc:docMk/>
            <pc:sldMk cId="40579192" sldId="293"/>
            <ac:spMk id="3" creationId="{169467CB-1CFD-452A-12E4-D272A4132446}"/>
          </ac:spMkLst>
        </pc:spChg>
        <pc:spChg chg="del">
          <ac:chgData name="Aniket Chhabra" userId="598e0514-bef3-4e71-b6aa-f2edd6441cff" providerId="ADAL" clId="{E26E13BC-3FCE-054F-AA18-956EC04C0EB8}" dt="2023-09-20T15:36:41.654" v="3141" actId="478"/>
          <ac:spMkLst>
            <pc:docMk/>
            <pc:sldMk cId="40579192" sldId="293"/>
            <ac:spMk id="4" creationId="{66957177-6617-3A21-639D-2FB0C21E712F}"/>
          </ac:spMkLst>
        </pc:spChg>
        <pc:spChg chg="del">
          <ac:chgData name="Aniket Chhabra" userId="598e0514-bef3-4e71-b6aa-f2edd6441cff" providerId="ADAL" clId="{E26E13BC-3FCE-054F-AA18-956EC04C0EB8}" dt="2023-09-20T15:36:41.654" v="3141" actId="478"/>
          <ac:spMkLst>
            <pc:docMk/>
            <pc:sldMk cId="40579192" sldId="293"/>
            <ac:spMk id="5" creationId="{F66B11CF-D47C-D659-97FC-E957AC93115F}"/>
          </ac:spMkLst>
        </pc:spChg>
        <pc:spChg chg="del">
          <ac:chgData name="Aniket Chhabra" userId="598e0514-bef3-4e71-b6aa-f2edd6441cff" providerId="ADAL" clId="{E26E13BC-3FCE-054F-AA18-956EC04C0EB8}" dt="2023-09-20T15:36:41.654" v="3141" actId="478"/>
          <ac:spMkLst>
            <pc:docMk/>
            <pc:sldMk cId="40579192" sldId="293"/>
            <ac:spMk id="6" creationId="{EC5D17E3-DD1F-18A4-A76A-41B29EB316A6}"/>
          </ac:spMkLst>
        </pc:spChg>
        <pc:spChg chg="mod">
          <ac:chgData name="Aniket Chhabra" userId="598e0514-bef3-4e71-b6aa-f2edd6441cff" providerId="ADAL" clId="{E26E13BC-3FCE-054F-AA18-956EC04C0EB8}" dt="2023-09-20T15:36:45.075" v="3143" actId="1076"/>
          <ac:spMkLst>
            <pc:docMk/>
            <pc:sldMk cId="40579192" sldId="293"/>
            <ac:spMk id="7" creationId="{FE4F44B7-D1C2-D502-1264-49310A1EBC8E}"/>
          </ac:spMkLst>
        </pc:spChg>
        <pc:spChg chg="mod">
          <ac:chgData name="Aniket Chhabra" userId="598e0514-bef3-4e71-b6aa-f2edd6441cff" providerId="ADAL" clId="{E26E13BC-3FCE-054F-AA18-956EC04C0EB8}" dt="2023-09-20T15:35:56.834" v="3114" actId="1076"/>
          <ac:spMkLst>
            <pc:docMk/>
            <pc:sldMk cId="40579192" sldId="293"/>
            <ac:spMk id="8" creationId="{BBD3E562-02C7-567D-BA9E-C43DD3891488}"/>
          </ac:spMkLst>
        </pc:spChg>
        <pc:spChg chg="mod">
          <ac:chgData name="Aniket Chhabra" userId="598e0514-bef3-4e71-b6aa-f2edd6441cff" providerId="ADAL" clId="{E26E13BC-3FCE-054F-AA18-956EC04C0EB8}" dt="2023-09-20T15:37:35.668" v="3160" actId="14100"/>
          <ac:spMkLst>
            <pc:docMk/>
            <pc:sldMk cId="40579192" sldId="293"/>
            <ac:spMk id="9" creationId="{D6F6635E-229F-2D88-A3DB-FB42F4D12A9A}"/>
          </ac:spMkLst>
        </pc:spChg>
        <pc:spChg chg="add mod">
          <ac:chgData name="Aniket Chhabra" userId="598e0514-bef3-4e71-b6aa-f2edd6441cff" providerId="ADAL" clId="{E26E13BC-3FCE-054F-AA18-956EC04C0EB8}" dt="2023-09-20T15:37:30.509" v="3159" actId="14100"/>
          <ac:spMkLst>
            <pc:docMk/>
            <pc:sldMk cId="40579192" sldId="293"/>
            <ac:spMk id="10" creationId="{C090D0C9-0F2F-3DC8-E5A5-50AB72700C70}"/>
          </ac:spMkLst>
        </pc:spChg>
        <pc:spChg chg="add mod">
          <ac:chgData name="Aniket Chhabra" userId="598e0514-bef3-4e71-b6aa-f2edd6441cff" providerId="ADAL" clId="{E26E13BC-3FCE-054F-AA18-956EC04C0EB8}" dt="2023-09-20T15:36:56.966" v="3151" actId="20577"/>
          <ac:spMkLst>
            <pc:docMk/>
            <pc:sldMk cId="40579192" sldId="293"/>
            <ac:spMk id="11" creationId="{4E66B2C1-D988-840F-480E-8BA7FE587CD6}"/>
          </ac:spMkLst>
        </pc:spChg>
        <pc:spChg chg="add mod">
          <ac:chgData name="Aniket Chhabra" userId="598e0514-bef3-4e71-b6aa-f2edd6441cff" providerId="ADAL" clId="{E26E13BC-3FCE-054F-AA18-956EC04C0EB8}" dt="2023-09-20T15:37:42.251" v="3162" actId="1076"/>
          <ac:spMkLst>
            <pc:docMk/>
            <pc:sldMk cId="40579192" sldId="293"/>
            <ac:spMk id="12" creationId="{F9173244-C5CE-3CD6-7A62-B5DE9382CCE6}"/>
          </ac:spMkLst>
        </pc:spChg>
        <pc:spChg chg="add mod">
          <ac:chgData name="Aniket Chhabra" userId="598e0514-bef3-4e71-b6aa-f2edd6441cff" providerId="ADAL" clId="{E26E13BC-3FCE-054F-AA18-956EC04C0EB8}" dt="2023-09-20T15:37:42.251" v="3162" actId="1076"/>
          <ac:spMkLst>
            <pc:docMk/>
            <pc:sldMk cId="40579192" sldId="293"/>
            <ac:spMk id="13" creationId="{34A815B5-66D4-679F-1E4E-D3772AF2C632}"/>
          </ac:spMkLst>
        </pc:spChg>
      </pc:sldChg>
      <pc:sldChg chg="addSp delSp modSp add mod">
        <pc:chgData name="Aniket Chhabra" userId="598e0514-bef3-4e71-b6aa-f2edd6441cff" providerId="ADAL" clId="{E26E13BC-3FCE-054F-AA18-956EC04C0EB8}" dt="2023-09-21T13:10:58.151" v="7203" actId="20577"/>
        <pc:sldMkLst>
          <pc:docMk/>
          <pc:sldMk cId="896404469" sldId="294"/>
        </pc:sldMkLst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2" creationId="{B096EB95-68E2-004D-6BBB-2EC997901D94}"/>
          </ac:spMkLst>
        </pc:spChg>
        <pc:spChg chg="add del">
          <ac:chgData name="Aniket Chhabra" userId="598e0514-bef3-4e71-b6aa-f2edd6441cff" providerId="ADAL" clId="{E26E13BC-3FCE-054F-AA18-956EC04C0EB8}" dt="2023-09-20T15:42:19.317" v="3166"/>
          <ac:spMkLst>
            <pc:docMk/>
            <pc:sldMk cId="896404469" sldId="294"/>
            <ac:spMk id="3" creationId="{603909C5-C527-A780-A6C4-F9FDBAF868A3}"/>
          </ac:spMkLst>
        </pc:spChg>
        <pc:spChg chg="add del">
          <ac:chgData name="Aniket Chhabra" userId="598e0514-bef3-4e71-b6aa-f2edd6441cff" providerId="ADAL" clId="{E26E13BC-3FCE-054F-AA18-956EC04C0EB8}" dt="2023-09-20T15:42:24.480" v="3168"/>
          <ac:spMkLst>
            <pc:docMk/>
            <pc:sldMk cId="896404469" sldId="294"/>
            <ac:spMk id="4" creationId="{A9B86148-F022-769E-E32E-51B1CA9763A6}"/>
          </ac:spMkLst>
        </pc:spChg>
        <pc:spChg chg="add del mod">
          <ac:chgData name="Aniket Chhabra" userId="598e0514-bef3-4e71-b6aa-f2edd6441cff" providerId="ADAL" clId="{E26E13BC-3FCE-054F-AA18-956EC04C0EB8}" dt="2023-09-20T15:50:04.432" v="3493" actId="478"/>
          <ac:spMkLst>
            <pc:docMk/>
            <pc:sldMk cId="896404469" sldId="294"/>
            <ac:spMk id="5" creationId="{DD82CDE1-6230-05B0-9B33-CCD09EC3F83B}"/>
          </ac:spMkLst>
        </pc:spChg>
        <pc:spChg chg="add mod">
          <ac:chgData name="Aniket Chhabra" userId="598e0514-bef3-4e71-b6aa-f2edd6441cff" providerId="ADAL" clId="{E26E13BC-3FCE-054F-AA18-956EC04C0EB8}" dt="2023-09-21T13:10:12.985" v="7153" actId="6549"/>
          <ac:spMkLst>
            <pc:docMk/>
            <pc:sldMk cId="896404469" sldId="294"/>
            <ac:spMk id="6" creationId="{E255CD47-29E4-16EC-33E1-6D170C3D78B7}"/>
          </ac:spMkLst>
        </pc:spChg>
        <pc:spChg chg="del mod">
          <ac:chgData name="Aniket Chhabra" userId="598e0514-bef3-4e71-b6aa-f2edd6441cff" providerId="ADAL" clId="{E26E13BC-3FCE-054F-AA18-956EC04C0EB8}" dt="2023-09-20T15:47:06.997" v="3418" actId="478"/>
          <ac:spMkLst>
            <pc:docMk/>
            <pc:sldMk cId="896404469" sldId="294"/>
            <ac:spMk id="7" creationId="{FE4F44B7-D1C2-D502-1264-49310A1EBC8E}"/>
          </ac:spMkLst>
        </pc:spChg>
        <pc:spChg chg="mod">
          <ac:chgData name="Aniket Chhabra" userId="598e0514-bef3-4e71-b6aa-f2edd6441cff" providerId="ADAL" clId="{E26E13BC-3FCE-054F-AA18-956EC04C0EB8}" dt="2023-09-20T15:44:26.808" v="3339" actId="20577"/>
          <ac:spMkLst>
            <pc:docMk/>
            <pc:sldMk cId="896404469" sldId="294"/>
            <ac:spMk id="8" creationId="{BBD3E562-02C7-567D-BA9E-C43DD3891488}"/>
          </ac:spMkLst>
        </pc:spChg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9" creationId="{D6F6635E-229F-2D88-A3DB-FB42F4D12A9A}"/>
          </ac:spMkLst>
        </pc:spChg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10" creationId="{C090D0C9-0F2F-3DC8-E5A5-50AB72700C70}"/>
          </ac:spMkLst>
        </pc:spChg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11" creationId="{4E66B2C1-D988-840F-480E-8BA7FE587CD6}"/>
          </ac:spMkLst>
        </pc:spChg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12" creationId="{F9173244-C5CE-3CD6-7A62-B5DE9382CCE6}"/>
          </ac:spMkLst>
        </pc:spChg>
        <pc:spChg chg="del">
          <ac:chgData name="Aniket Chhabra" userId="598e0514-bef3-4e71-b6aa-f2edd6441cff" providerId="ADAL" clId="{E26E13BC-3FCE-054F-AA18-956EC04C0EB8}" dt="2023-09-20T15:37:57.757" v="3164" actId="478"/>
          <ac:spMkLst>
            <pc:docMk/>
            <pc:sldMk cId="896404469" sldId="294"/>
            <ac:spMk id="13" creationId="{34A815B5-66D4-679F-1E4E-D3772AF2C632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4" creationId="{D9BE8534-5586-7102-E14A-D726845DB11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5" creationId="{4DC19634-425A-0CBE-B89A-D9A7C7A128C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6" creationId="{D97179D6-C996-4C34-32DA-3F6629154A87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7" creationId="{55EA35B4-C6C4-6836-EC9F-30407C7388ED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8" creationId="{B7D8EC02-554D-FCCB-DB05-AD1D3AEF9EAD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19" creationId="{208B0C48-9CC6-5332-01F5-7D48778EA5F1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0" creationId="{BA689B94-0662-0508-887B-86B29461B692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1" creationId="{1D9E8B91-AAB8-5DD6-EBD7-87511E6D162A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2" creationId="{B2D6E856-D71B-6ED0-BD9D-160CDB0375F7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3" creationId="{D6063EB9-3973-5C49-520A-DFC2B359012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4" creationId="{C61D7138-306C-F3E5-AA21-75295E221F7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5" creationId="{DD98EF51-F49B-5D47-59C3-5623C37257C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6" creationId="{390338F1-1F65-C4A9-C7D3-4E299618C423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7" creationId="{DCC44E78-C725-5146-A6EF-C77B4070A0EE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8" creationId="{DB11F8DB-0BEF-ACA3-4496-94117A72885C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29" creationId="{ABE0C0AC-3F35-1F7E-67FF-B1D7F181B3FD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0" creationId="{CF40821B-C6DA-0599-174A-082DAA47C5A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1" creationId="{0343BA73-9D22-6361-4396-F03B5BED54B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2" creationId="{B3A5A2E4-D2CC-9B1F-32BF-FB2C25DA2A9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3" creationId="{9DD46964-37B1-EBF4-4864-0C64D176C86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4" creationId="{5FDF70A6-8DDF-AD23-0AF2-0A0F05072EA6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5" creationId="{60F16020-1EEF-928C-AABD-48147A69FB21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6" creationId="{96771BC4-14C3-C538-07C3-3E5B1A5A35C1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7" creationId="{0145CEFC-F8C3-9ABA-96B3-110231367A6E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8" creationId="{0F9F5C5A-ED16-1452-365B-AF8966DBB31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39" creationId="{2F32CA8B-4410-E86A-E7CF-FAD295196678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0" creationId="{05165F1C-FBE1-1691-D566-824496F2E05C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1" creationId="{A9BD489C-38E1-169A-387F-EEDF164D4A5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2" creationId="{38C224A1-CCFE-8814-E097-77E48D29A3BB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3" creationId="{94F91104-AED6-E54D-4A2F-7968A9DF8A86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4" creationId="{CDA8C87A-5A53-1590-12D6-ACF54C248BAC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5" creationId="{5179780A-73D1-A470-46CD-23922EC2C49F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6" creationId="{28095575-67A3-F710-B40D-C546081D02D8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7" creationId="{8A95D426-FDA3-4150-D739-2A40A02EFCB6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8" creationId="{3F26C150-D6E4-FB82-64C6-6CF9E48ABF20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49" creationId="{CB38E138-9B0C-39C1-0D11-5CD5CEE62E94}"/>
          </ac:spMkLst>
        </pc:spChg>
        <pc:spChg chg="add del mod">
          <ac:chgData name="Aniket Chhabra" userId="598e0514-bef3-4e71-b6aa-f2edd6441cff" providerId="ADAL" clId="{E26E13BC-3FCE-054F-AA18-956EC04C0EB8}" dt="2023-09-20T15:45:47.975" v="3358"/>
          <ac:spMkLst>
            <pc:docMk/>
            <pc:sldMk cId="896404469" sldId="294"/>
            <ac:spMk id="50" creationId="{681A35AA-E53B-A0ED-5C63-79A605A23326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1" creationId="{9F018206-E797-CABE-84AA-D8295110ADB1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2" creationId="{0EDB1948-CB3D-C919-04F3-A54FFCD9FDAC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3" creationId="{94508597-1727-38E1-38A2-1C4D71F2150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4" creationId="{03B4725B-FC87-E401-B9C8-82262EB5D2DB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5" creationId="{E0C23CDF-F4D4-1BAF-C29B-FD754F0BF649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6" creationId="{4A4B1DCE-A033-DA9B-67CF-CE420992D87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7" creationId="{D2B4B55D-393A-C746-65BE-C4F9F676CA43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8" creationId="{D5BCB9AA-CBC4-4695-1A74-61AC5C68E627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59" creationId="{FD5AA7B7-D336-5FB1-8D24-D80B94045206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0" creationId="{0CB63861-5767-4CBF-C7C7-9CF4A2168A65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1" creationId="{7F6E41D9-D43B-3874-F241-34773A740AB8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2" creationId="{10B4A9CC-AA8C-74D3-1B17-2EF930E03FD5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3" creationId="{A9EDB105-0664-347C-5226-F3F442640C1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4" creationId="{526DB504-648F-59E0-9E45-DF6C5BE638B9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5" creationId="{304C26F4-50B6-F46B-36D4-3FCCA81B3A70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6" creationId="{6DAB78B7-04E7-EC96-A75A-165572D67F74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7" creationId="{1638D43A-8527-611E-40FE-B7BCE37E492D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8" creationId="{9AECC1A1-DD64-CF0A-8640-DC996D34AD76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69" creationId="{DAC89A45-BFDE-9CFA-E371-F418AE746AC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0" creationId="{269934F7-ECF1-77DD-868E-4D2EF4DD5914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1" creationId="{32AFF711-3CE8-C261-42B1-D1ABFF747D7D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2" creationId="{09734CEE-0848-BA6B-CF78-0C38E96439D8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3" creationId="{F9E26E9E-49E7-F3C5-9938-15164128A989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4" creationId="{823784AC-8E73-6EFA-5381-5F9E9626B0D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5" creationId="{2B65B481-D5C1-5F62-9B6B-875F05AFC2D1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6" creationId="{E29A9B84-30FD-30AA-FEDE-A16B521EDD8C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7" creationId="{3933653D-6BB4-3862-D59A-B7FC48000410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8" creationId="{1B12D36A-425B-ECE4-FE06-6DECF3095C91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79" creationId="{B96AAC89-6C3A-8DCC-FDC2-8DB22EF42C2F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0" creationId="{D61F945B-F5A2-5EA1-838C-6B1415DF7D2B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1" creationId="{3E85812B-29EC-3D40-52D6-43BC3083BB21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2" creationId="{73FB9C44-C97D-958F-11DF-80E15A0A8A22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3" creationId="{4D528F66-3F2A-BA8F-DFEE-CB56525C132F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4" creationId="{6D604E87-7AA0-18FF-73C6-F9262E5454DE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5" creationId="{9CFC1CEC-E4FE-8A6C-D8FE-600F6EEA7D31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6" creationId="{2BB3ACAE-9754-77A0-9DAA-8E3E5D1591EF}"/>
          </ac:spMkLst>
        </pc:spChg>
        <pc:spChg chg="add del mod">
          <ac:chgData name="Aniket Chhabra" userId="598e0514-bef3-4e71-b6aa-f2edd6441cff" providerId="ADAL" clId="{E26E13BC-3FCE-054F-AA18-956EC04C0EB8}" dt="2023-09-20T15:45:59.254" v="3366"/>
          <ac:spMkLst>
            <pc:docMk/>
            <pc:sldMk cId="896404469" sldId="294"/>
            <ac:spMk id="87" creationId="{DFCBC734-8FDA-35F7-2C78-80258B6496EE}"/>
          </ac:spMkLst>
        </pc:spChg>
        <pc:spChg chg="add del mod">
          <ac:chgData name="Aniket Chhabra" userId="598e0514-bef3-4e71-b6aa-f2edd6441cff" providerId="ADAL" clId="{E26E13BC-3FCE-054F-AA18-956EC04C0EB8}" dt="2023-09-20T15:46:16.662" v="3371" actId="478"/>
          <ac:spMkLst>
            <pc:docMk/>
            <pc:sldMk cId="896404469" sldId="294"/>
            <ac:spMk id="88" creationId="{D0FFA0C4-D5D5-DA3D-8D58-36CDFADD2B2B}"/>
          </ac:spMkLst>
        </pc:spChg>
        <pc:spChg chg="add del mod">
          <ac:chgData name="Aniket Chhabra" userId="598e0514-bef3-4e71-b6aa-f2edd6441cff" providerId="ADAL" clId="{E26E13BC-3FCE-054F-AA18-956EC04C0EB8}" dt="2023-09-20T16:18:38.785" v="3637" actId="478"/>
          <ac:spMkLst>
            <pc:docMk/>
            <pc:sldMk cId="896404469" sldId="294"/>
            <ac:spMk id="89" creationId="{3312E663-B90D-6612-0BF3-0BB4ADC87ED3}"/>
          </ac:spMkLst>
        </pc:spChg>
        <pc:spChg chg="add del mod">
          <ac:chgData name="Aniket Chhabra" userId="598e0514-bef3-4e71-b6aa-f2edd6441cff" providerId="ADAL" clId="{E26E13BC-3FCE-054F-AA18-956EC04C0EB8}" dt="2023-09-20T16:24:58.614" v="3975" actId="14100"/>
          <ac:spMkLst>
            <pc:docMk/>
            <pc:sldMk cId="896404469" sldId="294"/>
            <ac:spMk id="90" creationId="{A1F04E62-3F50-3AFD-753D-C076304C1EC1}"/>
          </ac:spMkLst>
        </pc:spChg>
        <pc:spChg chg="add mod">
          <ac:chgData name="Aniket Chhabra" userId="598e0514-bef3-4e71-b6aa-f2edd6441cff" providerId="ADAL" clId="{E26E13BC-3FCE-054F-AA18-956EC04C0EB8}" dt="2023-09-20T16:26:13.028" v="4028" actId="14100"/>
          <ac:spMkLst>
            <pc:docMk/>
            <pc:sldMk cId="896404469" sldId="294"/>
            <ac:spMk id="91" creationId="{8459C0E5-14C4-C055-11DF-33327EAF144C}"/>
          </ac:spMkLst>
        </pc:spChg>
        <pc:spChg chg="add del mod">
          <ac:chgData name="Aniket Chhabra" userId="598e0514-bef3-4e71-b6aa-f2edd6441cff" providerId="ADAL" clId="{E26E13BC-3FCE-054F-AA18-956EC04C0EB8}" dt="2023-09-20T16:18:41.163" v="3638" actId="478"/>
          <ac:spMkLst>
            <pc:docMk/>
            <pc:sldMk cId="896404469" sldId="294"/>
            <ac:spMk id="92" creationId="{36C74DA9-C711-76CE-AC44-CB943CD8C744}"/>
          </ac:spMkLst>
        </pc:spChg>
        <pc:spChg chg="add del mod">
          <ac:chgData name="Aniket Chhabra" userId="598e0514-bef3-4e71-b6aa-f2edd6441cff" providerId="ADAL" clId="{E26E13BC-3FCE-054F-AA18-956EC04C0EB8}" dt="2023-09-20T15:48:30.602" v="3469" actId="478"/>
          <ac:spMkLst>
            <pc:docMk/>
            <pc:sldMk cId="896404469" sldId="294"/>
            <ac:spMk id="93" creationId="{B9AA961C-6925-B352-940F-233C1E02C646}"/>
          </ac:spMkLst>
        </pc:spChg>
        <pc:spChg chg="add del mod">
          <ac:chgData name="Aniket Chhabra" userId="598e0514-bef3-4e71-b6aa-f2edd6441cff" providerId="ADAL" clId="{E26E13BC-3FCE-054F-AA18-956EC04C0EB8}" dt="2023-09-20T15:48:28.062" v="3467" actId="478"/>
          <ac:spMkLst>
            <pc:docMk/>
            <pc:sldMk cId="896404469" sldId="294"/>
            <ac:spMk id="94" creationId="{64FB69EA-9960-75F0-C85E-1D85B036E7C0}"/>
          </ac:spMkLst>
        </pc:spChg>
        <pc:spChg chg="add del mod">
          <ac:chgData name="Aniket Chhabra" userId="598e0514-bef3-4e71-b6aa-f2edd6441cff" providerId="ADAL" clId="{E26E13BC-3FCE-054F-AA18-956EC04C0EB8}" dt="2023-09-20T16:18:42.732" v="3639" actId="478"/>
          <ac:spMkLst>
            <pc:docMk/>
            <pc:sldMk cId="896404469" sldId="294"/>
            <ac:spMk id="95" creationId="{44285FB3-51C8-2098-4FA8-AD4B1A977BAE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96" creationId="{427C8908-80E3-473C-DD0C-B1C89BC60044}"/>
          </ac:spMkLst>
        </pc:spChg>
        <pc:spChg chg="add del mod">
          <ac:chgData name="Aniket Chhabra" userId="598e0514-bef3-4e71-b6aa-f2edd6441cff" providerId="ADAL" clId="{E26E13BC-3FCE-054F-AA18-956EC04C0EB8}" dt="2023-09-20T16:17:40.720" v="3615" actId="478"/>
          <ac:spMkLst>
            <pc:docMk/>
            <pc:sldMk cId="896404469" sldId="294"/>
            <ac:spMk id="97" creationId="{A37D0FF5-B282-8A67-8066-CEC5025D4D1B}"/>
          </ac:spMkLst>
        </pc:spChg>
        <pc:spChg chg="add del mod">
          <ac:chgData name="Aniket Chhabra" userId="598e0514-bef3-4e71-b6aa-f2edd6441cff" providerId="ADAL" clId="{E26E13BC-3FCE-054F-AA18-956EC04C0EB8}" dt="2023-09-20T16:17:40.720" v="3615" actId="478"/>
          <ac:spMkLst>
            <pc:docMk/>
            <pc:sldMk cId="896404469" sldId="294"/>
            <ac:spMk id="98" creationId="{D4C81C9B-5358-9A10-BE31-12AB3B391A59}"/>
          </ac:spMkLst>
        </pc:spChg>
        <pc:spChg chg="add del mod">
          <ac:chgData name="Aniket Chhabra" userId="598e0514-bef3-4e71-b6aa-f2edd6441cff" providerId="ADAL" clId="{E26E13BC-3FCE-054F-AA18-956EC04C0EB8}" dt="2023-09-20T16:17:40.720" v="3615" actId="478"/>
          <ac:spMkLst>
            <pc:docMk/>
            <pc:sldMk cId="896404469" sldId="294"/>
            <ac:spMk id="99" creationId="{E009ED7F-804C-B098-6A2C-E95786492486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0" creationId="{7FF9AB3B-7641-1ABC-DB5E-D3D590F4616B}"/>
          </ac:spMkLst>
        </pc:spChg>
        <pc:spChg chg="add del mod">
          <ac:chgData name="Aniket Chhabra" userId="598e0514-bef3-4e71-b6aa-f2edd6441cff" providerId="ADAL" clId="{E26E13BC-3FCE-054F-AA18-956EC04C0EB8}" dt="2023-09-20T16:17:40.720" v="3615" actId="478"/>
          <ac:spMkLst>
            <pc:docMk/>
            <pc:sldMk cId="896404469" sldId="294"/>
            <ac:spMk id="101" creationId="{514CAEA9-E512-D961-53E2-AC17CED04E0F}"/>
          </ac:spMkLst>
        </pc:spChg>
        <pc:spChg chg="add del mod">
          <ac:chgData name="Aniket Chhabra" userId="598e0514-bef3-4e71-b6aa-f2edd6441cff" providerId="ADAL" clId="{E26E13BC-3FCE-054F-AA18-956EC04C0EB8}" dt="2023-09-20T16:17:40.720" v="3615" actId="478"/>
          <ac:spMkLst>
            <pc:docMk/>
            <pc:sldMk cId="896404469" sldId="294"/>
            <ac:spMk id="102" creationId="{1D64429C-6563-9095-FB78-702270F4E385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3" creationId="{BD56EE0E-9328-499E-5022-F058A0F6741B}"/>
          </ac:spMkLst>
        </pc:spChg>
        <pc:spChg chg="add mod">
          <ac:chgData name="Aniket Chhabra" userId="598e0514-bef3-4e71-b6aa-f2edd6441cff" providerId="ADAL" clId="{E26E13BC-3FCE-054F-AA18-956EC04C0EB8}" dt="2023-09-20T16:15:02.654" v="3551" actId="571"/>
          <ac:spMkLst>
            <pc:docMk/>
            <pc:sldMk cId="896404469" sldId="294"/>
            <ac:spMk id="104" creationId="{E3DF3327-BCB8-4493-95A7-11A0AE2CEF71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5" creationId="{50BCCAAA-9A47-9C1D-9A5A-AC0CC1483B79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6" creationId="{4FF0636D-29CE-E3AB-379D-1C95500D55E1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7" creationId="{A1BB6844-28DF-1EEB-16E2-DCA586CA8162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8" creationId="{D8B048B9-DFAD-BD25-9B1A-CAE29943BB34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09" creationId="{7CADECC1-E328-9367-E96A-C66945FE5843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10" creationId="{24B5B960-27FD-D4AC-47BD-1722B0A90A60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11" creationId="{124FF1D8-D098-CDA3-CADB-65F3616829E4}"/>
          </ac:spMkLst>
        </pc:spChg>
        <pc:spChg chg="add mod">
          <ac:chgData name="Aniket Chhabra" userId="598e0514-bef3-4e71-b6aa-f2edd6441cff" providerId="ADAL" clId="{E26E13BC-3FCE-054F-AA18-956EC04C0EB8}" dt="2023-09-20T16:20:10.096" v="3731" actId="1076"/>
          <ac:spMkLst>
            <pc:docMk/>
            <pc:sldMk cId="896404469" sldId="294"/>
            <ac:spMk id="112" creationId="{8F9D5EF7-1FDE-F40F-9DC6-14D3A6D16324}"/>
          </ac:spMkLst>
        </pc:spChg>
        <pc:spChg chg="add mod">
          <ac:chgData name="Aniket Chhabra" userId="598e0514-bef3-4e71-b6aa-f2edd6441cff" providerId="ADAL" clId="{E26E13BC-3FCE-054F-AA18-956EC04C0EB8}" dt="2023-09-20T16:21:18.750" v="3794" actId="14100"/>
          <ac:spMkLst>
            <pc:docMk/>
            <pc:sldMk cId="896404469" sldId="294"/>
            <ac:spMk id="114" creationId="{F5415C8F-7CA5-4776-8218-66B64C4F029B}"/>
          </ac:spMkLst>
        </pc:spChg>
        <pc:spChg chg="add mod">
          <ac:chgData name="Aniket Chhabra" userId="598e0514-bef3-4e71-b6aa-f2edd6441cff" providerId="ADAL" clId="{E26E13BC-3FCE-054F-AA18-956EC04C0EB8}" dt="2023-09-20T16:21:20.545" v="3795" actId="1076"/>
          <ac:spMkLst>
            <pc:docMk/>
            <pc:sldMk cId="896404469" sldId="294"/>
            <ac:spMk id="115" creationId="{CB34771A-BC2F-9CC5-250A-97C24E6EABEB}"/>
          </ac:spMkLst>
        </pc:spChg>
        <pc:spChg chg="add mod">
          <ac:chgData name="Aniket Chhabra" userId="598e0514-bef3-4e71-b6aa-f2edd6441cff" providerId="ADAL" clId="{E26E13BC-3FCE-054F-AA18-956EC04C0EB8}" dt="2023-09-21T13:10:19.653" v="7155" actId="20577"/>
          <ac:spMkLst>
            <pc:docMk/>
            <pc:sldMk cId="896404469" sldId="294"/>
            <ac:spMk id="116" creationId="{E09D5583-C27F-4E60-031D-DE9B62895675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17" creationId="{E52A3BDC-1FDB-4449-1062-3BADEEAF7732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18" creationId="{7A46DF5A-E9E5-82CF-F88B-AF2EB9F391C1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19" creationId="{D3D5AB70-F04C-50AC-3EB1-CD0767B87CEF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0" creationId="{58E31022-BC82-0197-DD0B-7CE3D96DB336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1" creationId="{B456E16F-BA35-B2BA-26B2-4F55A622F879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2" creationId="{AAD6A8FF-E168-33C9-6E72-2E58EFCC7DD6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3" creationId="{9801CCBF-3591-0A68-D815-27E167E8788B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4" creationId="{E9F5723B-1AF6-71A8-E2DC-7275FF0B4AA4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5" creationId="{06218441-356D-C1FC-4E84-5467AF8824CF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6" creationId="{3F9EFDCC-0D9C-BCE2-FD67-DBD2E590152C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7" creationId="{FDCBB2C6-3EEF-D624-E2B8-0724BC588A83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8" creationId="{75F3B3B9-7C97-7437-92C5-89617865E5C5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29" creationId="{2642A725-2C42-3527-3ED3-19300C447180}"/>
          </ac:spMkLst>
        </pc:spChg>
        <pc:spChg chg="add mod">
          <ac:chgData name="Aniket Chhabra" userId="598e0514-bef3-4e71-b6aa-f2edd6441cff" providerId="ADAL" clId="{E26E13BC-3FCE-054F-AA18-956EC04C0EB8}" dt="2023-09-21T13:10:58.151" v="7203" actId="20577"/>
          <ac:spMkLst>
            <pc:docMk/>
            <pc:sldMk cId="896404469" sldId="294"/>
            <ac:spMk id="130" creationId="{70098060-5573-377D-EA22-8E51BBE67CAC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1" creationId="{3CFB528C-F954-4541-2D84-585C4A86C95F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2" creationId="{D892757C-DA82-3CA8-D3E3-655A7DCA1F70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3" creationId="{05735314-22B1-6C87-0E9F-669F6FA153BC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4" creationId="{B0437692-2654-3145-37B8-4FFB9B2B6A12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5" creationId="{10E920F5-9A3E-36D1-B7BF-67C72D7DFCF2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6" creationId="{5CAFBF15-C0CE-1A71-1D85-4C73D7A76735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7" creationId="{F5575E90-AB6F-497B-001F-6C8A6C818AFB}"/>
          </ac:spMkLst>
        </pc:spChg>
        <pc:spChg chg="add mod">
          <ac:chgData name="Aniket Chhabra" userId="598e0514-bef3-4e71-b6aa-f2edd6441cff" providerId="ADAL" clId="{E26E13BC-3FCE-054F-AA18-956EC04C0EB8}" dt="2023-09-20T16:26:18.683" v="4029" actId="1076"/>
          <ac:spMkLst>
            <pc:docMk/>
            <pc:sldMk cId="896404469" sldId="294"/>
            <ac:spMk id="138" creationId="{28C8A59A-8DB1-A5B8-48B6-D4AD438E6977}"/>
          </ac:spMkLst>
        </pc:spChg>
        <pc:spChg chg="add mod">
          <ac:chgData name="Aniket Chhabra" userId="598e0514-bef3-4e71-b6aa-f2edd6441cff" providerId="ADAL" clId="{E26E13BC-3FCE-054F-AA18-956EC04C0EB8}" dt="2023-09-20T16:26:25.067" v="4031" actId="1076"/>
          <ac:spMkLst>
            <pc:docMk/>
            <pc:sldMk cId="896404469" sldId="294"/>
            <ac:spMk id="139" creationId="{DBBC360E-6275-16A3-DA9D-09729E594A62}"/>
          </ac:spMkLst>
        </pc:spChg>
        <pc:spChg chg="add mod">
          <ac:chgData name="Aniket Chhabra" userId="598e0514-bef3-4e71-b6aa-f2edd6441cff" providerId="ADAL" clId="{E26E13BC-3FCE-054F-AA18-956EC04C0EB8}" dt="2023-09-20T16:26:25.067" v="4031" actId="1076"/>
          <ac:spMkLst>
            <pc:docMk/>
            <pc:sldMk cId="896404469" sldId="294"/>
            <ac:spMk id="140" creationId="{0C4880DB-5DEA-6101-0D4C-57E8DA7FCCA1}"/>
          </ac:spMkLst>
        </pc:spChg>
        <pc:spChg chg="add mod">
          <ac:chgData name="Aniket Chhabra" userId="598e0514-bef3-4e71-b6aa-f2edd6441cff" providerId="ADAL" clId="{E26E13BC-3FCE-054F-AA18-956EC04C0EB8}" dt="2023-09-20T16:26:59.841" v="4084" actId="1036"/>
          <ac:spMkLst>
            <pc:docMk/>
            <pc:sldMk cId="896404469" sldId="294"/>
            <ac:spMk id="141" creationId="{9F5D1B3E-DCF2-F18F-8568-B95A1B79FF76}"/>
          </ac:spMkLst>
        </pc:spChg>
        <pc:picChg chg="add del mod">
          <ac:chgData name="Aniket Chhabra" userId="598e0514-bef3-4e71-b6aa-f2edd6441cff" providerId="ADAL" clId="{E26E13BC-3FCE-054F-AA18-956EC04C0EB8}" dt="2023-09-20T16:21:15.732" v="3793" actId="478"/>
          <ac:picMkLst>
            <pc:docMk/>
            <pc:sldMk cId="896404469" sldId="294"/>
            <ac:picMk id="113" creationId="{94B0CF95-1255-BFB3-C60E-D0CC73F026F7}"/>
          </ac:picMkLst>
        </pc:picChg>
      </pc:sldChg>
      <pc:sldChg chg="addSp delSp modSp add mod">
        <pc:chgData name="Aniket Chhabra" userId="598e0514-bef3-4e71-b6aa-f2edd6441cff" providerId="ADAL" clId="{E26E13BC-3FCE-054F-AA18-956EC04C0EB8}" dt="2023-09-21T13:13:25.652" v="7240" actId="1076"/>
        <pc:sldMkLst>
          <pc:docMk/>
          <pc:sldMk cId="3128522117" sldId="295"/>
        </pc:sldMkLst>
        <pc:spChg chg="del mod">
          <ac:chgData name="Aniket Chhabra" userId="598e0514-bef3-4e71-b6aa-f2edd6441cff" providerId="ADAL" clId="{E26E13BC-3FCE-054F-AA18-956EC04C0EB8}" dt="2023-09-20T18:16:14.244" v="4941" actId="478"/>
          <ac:spMkLst>
            <pc:docMk/>
            <pc:sldMk cId="3128522117" sldId="295"/>
            <ac:spMk id="2" creationId="{B096EB95-68E2-004D-6BBB-2EC997901D94}"/>
          </ac:spMkLst>
        </pc:spChg>
        <pc:spChg chg="del mod">
          <ac:chgData name="Aniket Chhabra" userId="598e0514-bef3-4e71-b6aa-f2edd6441cff" providerId="ADAL" clId="{E26E13BC-3FCE-054F-AA18-956EC04C0EB8}" dt="2023-09-20T18:02:54.561" v="4400" actId="478"/>
          <ac:spMkLst>
            <pc:docMk/>
            <pc:sldMk cId="3128522117" sldId="295"/>
            <ac:spMk id="3" creationId="{169467CB-1CFD-452A-12E4-D272A4132446}"/>
          </ac:spMkLst>
        </pc:spChg>
        <pc:spChg chg="del mod">
          <ac:chgData name="Aniket Chhabra" userId="598e0514-bef3-4e71-b6aa-f2edd6441cff" providerId="ADAL" clId="{E26E13BC-3FCE-054F-AA18-956EC04C0EB8}" dt="2023-09-20T18:02:54.561" v="4400" actId="478"/>
          <ac:spMkLst>
            <pc:docMk/>
            <pc:sldMk cId="3128522117" sldId="295"/>
            <ac:spMk id="4" creationId="{66957177-6617-3A21-639D-2FB0C21E712F}"/>
          </ac:spMkLst>
        </pc:spChg>
        <pc:spChg chg="del mod">
          <ac:chgData name="Aniket Chhabra" userId="598e0514-bef3-4e71-b6aa-f2edd6441cff" providerId="ADAL" clId="{E26E13BC-3FCE-054F-AA18-956EC04C0EB8}" dt="2023-09-20T18:02:54.561" v="4400" actId="478"/>
          <ac:spMkLst>
            <pc:docMk/>
            <pc:sldMk cId="3128522117" sldId="295"/>
            <ac:spMk id="5" creationId="{F66B11CF-D47C-D659-97FC-E957AC93115F}"/>
          </ac:spMkLst>
        </pc:spChg>
        <pc:spChg chg="del mod">
          <ac:chgData name="Aniket Chhabra" userId="598e0514-bef3-4e71-b6aa-f2edd6441cff" providerId="ADAL" clId="{E26E13BC-3FCE-054F-AA18-956EC04C0EB8}" dt="2023-09-20T18:02:54.561" v="4400" actId="478"/>
          <ac:spMkLst>
            <pc:docMk/>
            <pc:sldMk cId="3128522117" sldId="295"/>
            <ac:spMk id="6" creationId="{EC5D17E3-DD1F-18A4-A76A-41B29EB316A6}"/>
          </ac:spMkLst>
        </pc:spChg>
        <pc:spChg chg="del mod">
          <ac:chgData name="Aniket Chhabra" userId="598e0514-bef3-4e71-b6aa-f2edd6441cff" providerId="ADAL" clId="{E26E13BC-3FCE-054F-AA18-956EC04C0EB8}" dt="2023-09-20T18:06:01.352" v="4506" actId="478"/>
          <ac:spMkLst>
            <pc:docMk/>
            <pc:sldMk cId="3128522117" sldId="295"/>
            <ac:spMk id="7" creationId="{FE4F44B7-D1C2-D502-1264-49310A1EBC8E}"/>
          </ac:spMkLst>
        </pc:spChg>
        <pc:spChg chg="mod">
          <ac:chgData name="Aniket Chhabra" userId="598e0514-bef3-4e71-b6aa-f2edd6441cff" providerId="ADAL" clId="{E26E13BC-3FCE-054F-AA18-956EC04C0EB8}" dt="2023-09-20T17:04:06.348" v="4333" actId="108"/>
          <ac:spMkLst>
            <pc:docMk/>
            <pc:sldMk cId="3128522117" sldId="295"/>
            <ac:spMk id="8" creationId="{BBD3E562-02C7-567D-BA9E-C43DD3891488}"/>
          </ac:spMkLst>
        </pc:spChg>
        <pc:spChg chg="del mod">
          <ac:chgData name="Aniket Chhabra" userId="598e0514-bef3-4e71-b6aa-f2edd6441cff" providerId="ADAL" clId="{E26E13BC-3FCE-054F-AA18-956EC04C0EB8}" dt="2023-09-20T18:16:14.244" v="4941" actId="478"/>
          <ac:spMkLst>
            <pc:docMk/>
            <pc:sldMk cId="3128522117" sldId="295"/>
            <ac:spMk id="9" creationId="{D6F6635E-229F-2D88-A3DB-FB42F4D12A9A}"/>
          </ac:spMkLst>
        </pc:spChg>
        <pc:spChg chg="add mod">
          <ac:chgData name="Aniket Chhabra" userId="598e0514-bef3-4e71-b6aa-f2edd6441cff" providerId="ADAL" clId="{E26E13BC-3FCE-054F-AA18-956EC04C0EB8}" dt="2023-09-20T18:17:49.353" v="4973" actId="555"/>
          <ac:spMkLst>
            <pc:docMk/>
            <pc:sldMk cId="3128522117" sldId="295"/>
            <ac:spMk id="10" creationId="{FED61282-EEC8-DCC0-F214-B2695A6936C3}"/>
          </ac:spMkLst>
        </pc:spChg>
        <pc:spChg chg="add mod">
          <ac:chgData name="Aniket Chhabra" userId="598e0514-bef3-4e71-b6aa-f2edd6441cff" providerId="ADAL" clId="{E26E13BC-3FCE-054F-AA18-956EC04C0EB8}" dt="2023-09-20T18:17:49.353" v="4973" actId="555"/>
          <ac:spMkLst>
            <pc:docMk/>
            <pc:sldMk cId="3128522117" sldId="295"/>
            <ac:spMk id="11" creationId="{33139967-A109-6DBC-F026-80A3BD519C30}"/>
          </ac:spMkLst>
        </pc:spChg>
        <pc:spChg chg="add del mod">
          <ac:chgData name="Aniket Chhabra" userId="598e0514-bef3-4e71-b6aa-f2edd6441cff" providerId="ADAL" clId="{E26E13BC-3FCE-054F-AA18-956EC04C0EB8}" dt="2023-09-20T18:05:08.074" v="4473" actId="478"/>
          <ac:spMkLst>
            <pc:docMk/>
            <pc:sldMk cId="3128522117" sldId="295"/>
            <ac:spMk id="12" creationId="{4BA22B0F-1FCA-6DC2-55A6-063DF6C8BA41}"/>
          </ac:spMkLst>
        </pc:spChg>
        <pc:spChg chg="add del mod">
          <ac:chgData name="Aniket Chhabra" userId="598e0514-bef3-4e71-b6aa-f2edd6441cff" providerId="ADAL" clId="{E26E13BC-3FCE-054F-AA18-956EC04C0EB8}" dt="2023-09-20T18:05:06.994" v="4472" actId="478"/>
          <ac:spMkLst>
            <pc:docMk/>
            <pc:sldMk cId="3128522117" sldId="295"/>
            <ac:spMk id="13" creationId="{E763036B-4FB7-0B02-6ABB-F5E02984B444}"/>
          </ac:spMkLst>
        </pc:spChg>
        <pc:spChg chg="add mod">
          <ac:chgData name="Aniket Chhabra" userId="598e0514-bef3-4e71-b6aa-f2edd6441cff" providerId="ADAL" clId="{E26E13BC-3FCE-054F-AA18-956EC04C0EB8}" dt="2023-09-20T18:14:11.870" v="4835" actId="14100"/>
          <ac:spMkLst>
            <pc:docMk/>
            <pc:sldMk cId="3128522117" sldId="295"/>
            <ac:spMk id="14" creationId="{4E97D269-52D7-4D5F-F83E-16D697D40E4F}"/>
          </ac:spMkLst>
        </pc:spChg>
        <pc:spChg chg="add mod">
          <ac:chgData name="Aniket Chhabra" userId="598e0514-bef3-4e71-b6aa-f2edd6441cff" providerId="ADAL" clId="{E26E13BC-3FCE-054F-AA18-956EC04C0EB8}" dt="2023-09-20T18:13:49.855" v="4828" actId="14100"/>
          <ac:spMkLst>
            <pc:docMk/>
            <pc:sldMk cId="3128522117" sldId="295"/>
            <ac:spMk id="15" creationId="{C39B8232-75FC-6916-A6DC-26987565B1FD}"/>
          </ac:spMkLst>
        </pc:spChg>
        <pc:spChg chg="add mod">
          <ac:chgData name="Aniket Chhabra" userId="598e0514-bef3-4e71-b6aa-f2edd6441cff" providerId="ADAL" clId="{E26E13BC-3FCE-054F-AA18-956EC04C0EB8}" dt="2023-09-21T13:12:38.883" v="7209" actId="113"/>
          <ac:spMkLst>
            <pc:docMk/>
            <pc:sldMk cId="3128522117" sldId="295"/>
            <ac:spMk id="16" creationId="{F9344D3A-3585-F910-A214-4E99752F5F7A}"/>
          </ac:spMkLst>
        </pc:spChg>
        <pc:spChg chg="add mod">
          <ac:chgData name="Aniket Chhabra" userId="598e0514-bef3-4e71-b6aa-f2edd6441cff" providerId="ADAL" clId="{E26E13BC-3FCE-054F-AA18-956EC04C0EB8}" dt="2023-09-20T18:14:16.583" v="4836" actId="1076"/>
          <ac:spMkLst>
            <pc:docMk/>
            <pc:sldMk cId="3128522117" sldId="295"/>
            <ac:spMk id="17" creationId="{A6B129C4-D80A-35CD-E230-13E2A6B6AEE8}"/>
          </ac:spMkLst>
        </pc:spChg>
        <pc:spChg chg="add mod">
          <ac:chgData name="Aniket Chhabra" userId="598e0514-bef3-4e71-b6aa-f2edd6441cff" providerId="ADAL" clId="{E26E13BC-3FCE-054F-AA18-956EC04C0EB8}" dt="2023-09-20T18:19:28.787" v="4994" actId="108"/>
          <ac:spMkLst>
            <pc:docMk/>
            <pc:sldMk cId="3128522117" sldId="295"/>
            <ac:spMk id="18" creationId="{328A38DE-508B-735A-AB59-CD79C4173892}"/>
          </ac:spMkLst>
        </pc:spChg>
        <pc:spChg chg="add mod">
          <ac:chgData name="Aniket Chhabra" userId="598e0514-bef3-4e71-b6aa-f2edd6441cff" providerId="ADAL" clId="{E26E13BC-3FCE-054F-AA18-956EC04C0EB8}" dt="2023-09-21T13:13:25.652" v="7240" actId="1076"/>
          <ac:spMkLst>
            <pc:docMk/>
            <pc:sldMk cId="3128522117" sldId="295"/>
            <ac:spMk id="20" creationId="{A8414653-4AC4-4DA7-8325-35FEF33168BD}"/>
          </ac:spMkLst>
        </pc:spChg>
        <pc:spChg chg="add mod">
          <ac:chgData name="Aniket Chhabra" userId="598e0514-bef3-4e71-b6aa-f2edd6441cff" providerId="ADAL" clId="{E26E13BC-3FCE-054F-AA18-956EC04C0EB8}" dt="2023-09-20T18:19:30.262" v="4995" actId="108"/>
          <ac:spMkLst>
            <pc:docMk/>
            <pc:sldMk cId="3128522117" sldId="295"/>
            <ac:spMk id="26" creationId="{1FAC59F8-0822-C236-1F09-A09DD4537C87}"/>
          </ac:spMkLst>
        </pc:spChg>
        <pc:spChg chg="add del mod">
          <ac:chgData name="Aniket Chhabra" userId="598e0514-bef3-4e71-b6aa-f2edd6441cff" providerId="ADAL" clId="{E26E13BC-3FCE-054F-AA18-956EC04C0EB8}" dt="2023-09-20T18:17:21.706" v="4961" actId="478"/>
          <ac:spMkLst>
            <pc:docMk/>
            <pc:sldMk cId="3128522117" sldId="295"/>
            <ac:spMk id="27" creationId="{0661CDA1-2E0C-D124-4CC6-794DA58EB0E7}"/>
          </ac:spMkLst>
        </pc:spChg>
        <pc:spChg chg="add del mod">
          <ac:chgData name="Aniket Chhabra" userId="598e0514-bef3-4e71-b6aa-f2edd6441cff" providerId="ADAL" clId="{E26E13BC-3FCE-054F-AA18-956EC04C0EB8}" dt="2023-09-20T18:17:21.706" v="4961" actId="478"/>
          <ac:spMkLst>
            <pc:docMk/>
            <pc:sldMk cId="3128522117" sldId="295"/>
            <ac:spMk id="28" creationId="{BB9C6C5F-8A2D-3627-B157-4ED8EFF4F42C}"/>
          </ac:spMkLst>
        </pc:spChg>
        <pc:spChg chg="add del mod">
          <ac:chgData name="Aniket Chhabra" userId="598e0514-bef3-4e71-b6aa-f2edd6441cff" providerId="ADAL" clId="{E26E13BC-3FCE-054F-AA18-956EC04C0EB8}" dt="2023-09-20T18:14:31.259" v="4843" actId="478"/>
          <ac:spMkLst>
            <pc:docMk/>
            <pc:sldMk cId="3128522117" sldId="295"/>
            <ac:spMk id="29" creationId="{16E9353A-D6C2-837D-ED04-AFE5E38A448B}"/>
          </ac:spMkLst>
        </pc:spChg>
        <pc:spChg chg="add del mod">
          <ac:chgData name="Aniket Chhabra" userId="598e0514-bef3-4e71-b6aa-f2edd6441cff" providerId="ADAL" clId="{E26E13BC-3FCE-054F-AA18-956EC04C0EB8}" dt="2023-09-20T18:14:35.735" v="4846" actId="478"/>
          <ac:spMkLst>
            <pc:docMk/>
            <pc:sldMk cId="3128522117" sldId="295"/>
            <ac:spMk id="30" creationId="{DE9E2C2A-EC1A-1A23-DC2B-7DC2B6F07551}"/>
          </ac:spMkLst>
        </pc:spChg>
        <pc:spChg chg="add mod">
          <ac:chgData name="Aniket Chhabra" userId="598e0514-bef3-4e71-b6aa-f2edd6441cff" providerId="ADAL" clId="{E26E13BC-3FCE-054F-AA18-956EC04C0EB8}" dt="2023-09-21T13:12:45.504" v="7211" actId="20577"/>
          <ac:spMkLst>
            <pc:docMk/>
            <pc:sldMk cId="3128522117" sldId="295"/>
            <ac:spMk id="32" creationId="{7740C356-108E-3960-0681-EF98772369F8}"/>
          </ac:spMkLst>
        </pc:spChg>
        <pc:spChg chg="add mod">
          <ac:chgData name="Aniket Chhabra" userId="598e0514-bef3-4e71-b6aa-f2edd6441cff" providerId="ADAL" clId="{E26E13BC-3FCE-054F-AA18-956EC04C0EB8}" dt="2023-09-20T18:15:18.242" v="4927" actId="1076"/>
          <ac:spMkLst>
            <pc:docMk/>
            <pc:sldMk cId="3128522117" sldId="295"/>
            <ac:spMk id="33" creationId="{65B56CFF-A2E3-986E-7022-ACB86CF7C9D6}"/>
          </ac:spMkLst>
        </pc:spChg>
        <pc:spChg chg="add mod">
          <ac:chgData name="Aniket Chhabra" userId="598e0514-bef3-4e71-b6aa-f2edd6441cff" providerId="ADAL" clId="{E26E13BC-3FCE-054F-AA18-956EC04C0EB8}" dt="2023-09-21T13:12:35.355" v="7208" actId="403"/>
          <ac:spMkLst>
            <pc:docMk/>
            <pc:sldMk cId="3128522117" sldId="295"/>
            <ac:spMk id="34" creationId="{9BA75981-90B9-055E-B8E0-715BCDEE2749}"/>
          </ac:spMkLst>
        </pc:spChg>
        <pc:spChg chg="add mod">
          <ac:chgData name="Aniket Chhabra" userId="598e0514-bef3-4e71-b6aa-f2edd6441cff" providerId="ADAL" clId="{E26E13BC-3FCE-054F-AA18-956EC04C0EB8}" dt="2023-09-20T18:14:34.445" v="4845"/>
          <ac:spMkLst>
            <pc:docMk/>
            <pc:sldMk cId="3128522117" sldId="295"/>
            <ac:spMk id="35" creationId="{B75FCF99-D03D-598A-4A33-847F03DA47F2}"/>
          </ac:spMkLst>
        </pc:spChg>
        <pc:spChg chg="add mod">
          <ac:chgData name="Aniket Chhabra" userId="598e0514-bef3-4e71-b6aa-f2edd6441cff" providerId="ADAL" clId="{E26E13BC-3FCE-054F-AA18-956EC04C0EB8}" dt="2023-09-20T18:18:56.355" v="4985" actId="403"/>
          <ac:spMkLst>
            <pc:docMk/>
            <pc:sldMk cId="3128522117" sldId="295"/>
            <ac:spMk id="38" creationId="{3012A1D7-E129-FA64-2871-73F6DB8F27EC}"/>
          </ac:spMkLst>
        </pc:spChg>
        <pc:spChg chg="add mod">
          <ac:chgData name="Aniket Chhabra" userId="598e0514-bef3-4e71-b6aa-f2edd6441cff" providerId="ADAL" clId="{E26E13BC-3FCE-054F-AA18-956EC04C0EB8}" dt="2023-09-20T18:16:08.532" v="4938"/>
          <ac:spMkLst>
            <pc:docMk/>
            <pc:sldMk cId="3128522117" sldId="295"/>
            <ac:spMk id="39" creationId="{382B3D17-7FD5-2566-0837-0CADA0231F3C}"/>
          </ac:spMkLst>
        </pc:spChg>
        <pc:spChg chg="add mod">
          <ac:chgData name="Aniket Chhabra" userId="598e0514-bef3-4e71-b6aa-f2edd6441cff" providerId="ADAL" clId="{E26E13BC-3FCE-054F-AA18-956EC04C0EB8}" dt="2023-09-21T13:13:02.008" v="7226" actId="20577"/>
          <ac:spMkLst>
            <pc:docMk/>
            <pc:sldMk cId="3128522117" sldId="295"/>
            <ac:spMk id="42" creationId="{66E4C5E1-55B1-B275-CDF9-C4BF16C94458}"/>
          </ac:spMkLst>
        </pc:spChg>
        <pc:spChg chg="add mod">
          <ac:chgData name="Aniket Chhabra" userId="598e0514-bef3-4e71-b6aa-f2edd6441cff" providerId="ADAL" clId="{E26E13BC-3FCE-054F-AA18-956EC04C0EB8}" dt="2023-09-21T13:13:09.123" v="7239" actId="20577"/>
          <ac:spMkLst>
            <pc:docMk/>
            <pc:sldMk cId="3128522117" sldId="295"/>
            <ac:spMk id="43" creationId="{08503304-FAA1-C4D0-70CB-C8CC843CCFF3}"/>
          </ac:spMkLst>
        </pc:spChg>
        <pc:spChg chg="add del mod">
          <ac:chgData name="Aniket Chhabra" userId="598e0514-bef3-4e71-b6aa-f2edd6441cff" providerId="ADAL" clId="{E26E13BC-3FCE-054F-AA18-956EC04C0EB8}" dt="2023-09-20T18:18:35.778" v="4978" actId="478"/>
          <ac:spMkLst>
            <pc:docMk/>
            <pc:sldMk cId="3128522117" sldId="295"/>
            <ac:spMk id="45" creationId="{AE247446-7576-AE13-27E8-031DBEF0591A}"/>
          </ac:spMkLst>
        </pc:spChg>
        <pc:spChg chg="add del mod">
          <ac:chgData name="Aniket Chhabra" userId="598e0514-bef3-4e71-b6aa-f2edd6441cff" providerId="ADAL" clId="{E26E13BC-3FCE-054F-AA18-956EC04C0EB8}" dt="2023-09-20T18:18:35.778" v="4978" actId="478"/>
          <ac:spMkLst>
            <pc:docMk/>
            <pc:sldMk cId="3128522117" sldId="295"/>
            <ac:spMk id="46" creationId="{5DDAA739-B4D9-7620-0D86-2E2B520E8877}"/>
          </ac:spMkLst>
        </pc:spChg>
        <pc:cxnChg chg="add del mod">
          <ac:chgData name="Aniket Chhabra" userId="598e0514-bef3-4e71-b6aa-f2edd6441cff" providerId="ADAL" clId="{E26E13BC-3FCE-054F-AA18-956EC04C0EB8}" dt="2023-09-20T18:16:45.589" v="4948" actId="14100"/>
          <ac:cxnSpMkLst>
            <pc:docMk/>
            <pc:sldMk cId="3128522117" sldId="295"/>
            <ac:cxnSpMk id="19" creationId="{FE1EE8C6-56D1-4658-1BF4-703B7CBFFCDC}"/>
          </ac:cxnSpMkLst>
        </pc:cxnChg>
        <pc:cxnChg chg="add mod">
          <ac:chgData name="Aniket Chhabra" userId="598e0514-bef3-4e71-b6aa-f2edd6441cff" providerId="ADAL" clId="{E26E13BC-3FCE-054F-AA18-956EC04C0EB8}" dt="2023-09-20T18:15:36.909" v="4931" actId="14100"/>
          <ac:cxnSpMkLst>
            <pc:docMk/>
            <pc:sldMk cId="3128522117" sldId="295"/>
            <ac:cxnSpMk id="21" creationId="{7D607D6D-3DE9-F96C-1A16-A959C0FA2CF5}"/>
          </ac:cxnSpMkLst>
        </pc:cxnChg>
        <pc:cxnChg chg="add mod">
          <ac:chgData name="Aniket Chhabra" userId="598e0514-bef3-4e71-b6aa-f2edd6441cff" providerId="ADAL" clId="{E26E13BC-3FCE-054F-AA18-956EC04C0EB8}" dt="2023-09-20T18:18:01.392" v="4974" actId="14100"/>
          <ac:cxnSpMkLst>
            <pc:docMk/>
            <pc:sldMk cId="3128522117" sldId="295"/>
            <ac:cxnSpMk id="41" creationId="{7231ED9F-040D-C9CC-4428-5AC2630500FF}"/>
          </ac:cxnSpMkLst>
        </pc:cxnChg>
      </pc:sldChg>
      <pc:sldChg chg="addSp delSp modSp add mod ord">
        <pc:chgData name="Aniket Chhabra" userId="598e0514-bef3-4e71-b6aa-f2edd6441cff" providerId="ADAL" clId="{E26E13BC-3FCE-054F-AA18-956EC04C0EB8}" dt="2023-09-21T06:21:37.944" v="6791" actId="115"/>
        <pc:sldMkLst>
          <pc:docMk/>
          <pc:sldMk cId="2411831322" sldId="296"/>
        </pc:sldMkLst>
        <pc:spChg chg="del mod">
          <ac:chgData name="Aniket Chhabra" userId="598e0514-bef3-4e71-b6aa-f2edd6441cff" providerId="ADAL" clId="{E26E13BC-3FCE-054F-AA18-956EC04C0EB8}" dt="2023-09-21T03:20:50.160" v="6305" actId="478"/>
          <ac:spMkLst>
            <pc:docMk/>
            <pc:sldMk cId="2411831322" sldId="296"/>
            <ac:spMk id="2" creationId="{50CE3E10-42B0-3CAC-E45B-1309A0733484}"/>
          </ac:spMkLst>
        </pc:spChg>
        <pc:spChg chg="add del mod">
          <ac:chgData name="Aniket Chhabra" userId="598e0514-bef3-4e71-b6aa-f2edd6441cff" providerId="ADAL" clId="{E26E13BC-3FCE-054F-AA18-956EC04C0EB8}" dt="2023-09-21T06:21:37.944" v="6791" actId="115"/>
          <ac:spMkLst>
            <pc:docMk/>
            <pc:sldMk cId="2411831322" sldId="296"/>
            <ac:spMk id="4" creationId="{E030A933-EDD5-98EE-E3A7-69E4B701C975}"/>
          </ac:spMkLst>
        </pc:spChg>
        <pc:spChg chg="del">
          <ac:chgData name="Aniket Chhabra" userId="598e0514-bef3-4e71-b6aa-f2edd6441cff" providerId="ADAL" clId="{E26E13BC-3FCE-054F-AA18-956EC04C0EB8}" dt="2023-09-21T03:20:50.160" v="6305" actId="478"/>
          <ac:spMkLst>
            <pc:docMk/>
            <pc:sldMk cId="2411831322" sldId="296"/>
            <ac:spMk id="7" creationId="{BEFD21CE-B5E7-43F0-BD1C-530CB4C33E57}"/>
          </ac:spMkLst>
        </pc:spChg>
        <pc:spChg chg="mod">
          <ac:chgData name="Aniket Chhabra" userId="598e0514-bef3-4e71-b6aa-f2edd6441cff" providerId="ADAL" clId="{E26E13BC-3FCE-054F-AA18-956EC04C0EB8}" dt="2023-09-21T03:21:00.321" v="6335" actId="20577"/>
          <ac:spMkLst>
            <pc:docMk/>
            <pc:sldMk cId="2411831322" sldId="296"/>
            <ac:spMk id="8" creationId="{BBD3E562-02C7-567D-BA9E-C43DD3891488}"/>
          </ac:spMkLst>
        </pc:spChg>
        <pc:spChg chg="del mod">
          <ac:chgData name="Aniket Chhabra" userId="598e0514-bef3-4e71-b6aa-f2edd6441cff" providerId="ADAL" clId="{E26E13BC-3FCE-054F-AA18-956EC04C0EB8}" dt="2023-09-21T03:20:51.479" v="6306" actId="478"/>
          <ac:spMkLst>
            <pc:docMk/>
            <pc:sldMk cId="2411831322" sldId="296"/>
            <ac:spMk id="9" creationId="{D6F6635E-229F-2D88-A3DB-FB42F4D12A9A}"/>
          </ac:spMkLst>
        </pc:spChg>
        <pc:spChg chg="del">
          <ac:chgData name="Aniket Chhabra" userId="598e0514-bef3-4e71-b6aa-f2edd6441cff" providerId="ADAL" clId="{E26E13BC-3FCE-054F-AA18-956EC04C0EB8}" dt="2023-09-21T03:20:50.160" v="6305" actId="478"/>
          <ac:spMkLst>
            <pc:docMk/>
            <pc:sldMk cId="2411831322" sldId="296"/>
            <ac:spMk id="13" creationId="{F4402FCD-D452-7F5B-8809-6A22DECD9D54}"/>
          </ac:spMkLst>
        </pc:spChg>
        <pc:spChg chg="del">
          <ac:chgData name="Aniket Chhabra" userId="598e0514-bef3-4e71-b6aa-f2edd6441cff" providerId="ADAL" clId="{E26E13BC-3FCE-054F-AA18-956EC04C0EB8}" dt="2023-09-21T03:20:50.160" v="6305" actId="478"/>
          <ac:spMkLst>
            <pc:docMk/>
            <pc:sldMk cId="2411831322" sldId="296"/>
            <ac:spMk id="14" creationId="{42056594-F124-5AB0-15A7-0EABABABD089}"/>
          </ac:spMkLst>
        </pc:spChg>
        <pc:spChg chg="del">
          <ac:chgData name="Aniket Chhabra" userId="598e0514-bef3-4e71-b6aa-f2edd6441cff" providerId="ADAL" clId="{E26E13BC-3FCE-054F-AA18-956EC04C0EB8}" dt="2023-09-21T03:20:50.160" v="6305" actId="478"/>
          <ac:spMkLst>
            <pc:docMk/>
            <pc:sldMk cId="2411831322" sldId="296"/>
            <ac:spMk id="15" creationId="{51A35833-524A-FF07-FA4F-130F9DA0E0AD}"/>
          </ac:spMkLst>
        </pc:spChg>
      </pc:sldChg>
      <pc:sldChg chg="delSp modSp add del mod ord">
        <pc:chgData name="Aniket Chhabra" userId="598e0514-bef3-4e71-b6aa-f2edd6441cff" providerId="ADAL" clId="{E26E13BC-3FCE-054F-AA18-956EC04C0EB8}" dt="2023-09-21T06:28:59.871" v="6884" actId="2696"/>
        <pc:sldMkLst>
          <pc:docMk/>
          <pc:sldMk cId="3710220186" sldId="297"/>
        </pc:sldMkLst>
        <pc:spChg chg="mod">
          <ac:chgData name="Aniket Chhabra" userId="598e0514-bef3-4e71-b6aa-f2edd6441cff" providerId="ADAL" clId="{E26E13BC-3FCE-054F-AA18-956EC04C0EB8}" dt="2023-09-21T03:27:34.340" v="6661" actId="1076"/>
          <ac:spMkLst>
            <pc:docMk/>
            <pc:sldMk cId="3710220186" sldId="297"/>
            <ac:spMk id="3" creationId="{A22ABD4E-5E69-3BD6-8906-479E4AFFD5AB}"/>
          </ac:spMkLst>
        </pc:spChg>
        <pc:picChg chg="del">
          <ac:chgData name="Aniket Chhabra" userId="598e0514-bef3-4e71-b6aa-f2edd6441cff" providerId="ADAL" clId="{E26E13BC-3FCE-054F-AA18-956EC04C0EB8}" dt="2023-09-21T03:27:28.957" v="6658" actId="478"/>
          <ac:picMkLst>
            <pc:docMk/>
            <pc:sldMk cId="3710220186" sldId="297"/>
            <ac:picMk id="25" creationId="{F5BEF5D5-ACDC-1DB5-9781-AE717B92587B}"/>
          </ac:picMkLst>
        </pc:picChg>
      </pc:sldChg>
      <pc:sldChg chg="modSp add mod">
        <pc:chgData name="Aniket Chhabra" userId="598e0514-bef3-4e71-b6aa-f2edd6441cff" providerId="ADAL" clId="{E26E13BC-3FCE-054F-AA18-956EC04C0EB8}" dt="2023-09-21T06:18:08.979" v="6773" actId="20577"/>
        <pc:sldMkLst>
          <pc:docMk/>
          <pc:sldMk cId="2624667042" sldId="298"/>
        </pc:sldMkLst>
        <pc:spChg chg="mod">
          <ac:chgData name="Aniket Chhabra" userId="598e0514-bef3-4e71-b6aa-f2edd6441cff" providerId="ADAL" clId="{E26E13BC-3FCE-054F-AA18-956EC04C0EB8}" dt="2023-09-21T06:18:08.979" v="6773" actId="20577"/>
          <ac:spMkLst>
            <pc:docMk/>
            <pc:sldMk cId="2624667042" sldId="298"/>
            <ac:spMk id="234" creationId="{00000000-0000-0000-0000-000000000000}"/>
          </ac:spMkLst>
        </pc:spChg>
      </pc:sldChg>
      <pc:sldChg chg="modSp add del mod">
        <pc:chgData name="Aniket Chhabra" userId="598e0514-bef3-4e71-b6aa-f2edd6441cff" providerId="ADAL" clId="{E26E13BC-3FCE-054F-AA18-956EC04C0EB8}" dt="2023-09-20T16:35:16.619" v="4277" actId="2696"/>
        <pc:sldMkLst>
          <pc:docMk/>
          <pc:sldMk cId="4216314660" sldId="2147479191"/>
        </pc:sldMkLst>
        <pc:spChg chg="mod">
          <ac:chgData name="Aniket Chhabra" userId="598e0514-bef3-4e71-b6aa-f2edd6441cff" providerId="ADAL" clId="{E26E13BC-3FCE-054F-AA18-956EC04C0EB8}" dt="2023-09-20T15:46:30.266" v="3375" actId="207"/>
          <ac:spMkLst>
            <pc:docMk/>
            <pc:sldMk cId="4216314660" sldId="2147479191"/>
            <ac:spMk id="33" creationId="{51DA79C4-81B1-D088-6A70-48AFAD9B1DF0}"/>
          </ac:spMkLst>
        </pc:spChg>
      </pc:sldChg>
      <pc:sldMasterChg chg="delSldLayout">
        <pc:chgData name="Aniket Chhabra" userId="598e0514-bef3-4e71-b6aa-f2edd6441cff" providerId="ADAL" clId="{E26E13BC-3FCE-054F-AA18-956EC04C0EB8}" dt="2023-09-20T16:35:16.621" v="4278" actId="2696"/>
        <pc:sldMasterMkLst>
          <pc:docMk/>
          <pc:sldMasterMk cId="0" sldId="2147483663"/>
        </pc:sldMasterMkLst>
        <pc:sldLayoutChg chg="del">
          <pc:chgData name="Aniket Chhabra" userId="598e0514-bef3-4e71-b6aa-f2edd6441cff" providerId="ADAL" clId="{E26E13BC-3FCE-054F-AA18-956EC04C0EB8}" dt="2023-09-20T16:35:16.621" v="4278" actId="2696"/>
          <pc:sldLayoutMkLst>
            <pc:docMk/>
            <pc:sldMasterMk cId="0" sldId="2147483663"/>
            <pc:sldLayoutMk cId="3919528252" sldId="2147483664"/>
          </pc:sldLayoutMkLst>
        </pc:sldLayoutChg>
      </pc:sldMaster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8938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619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9143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7329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Multiplier linkage to RFM – 4 txns for $1000 example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948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26469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766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021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7" r:id="rId6"/>
    <p:sldLayoutId id="2147483659" r:id="rId7"/>
    <p:sldLayoutId id="2147483660" r:id="rId8"/>
    <p:sldLayoutId id="214748366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090234" y="1330895"/>
            <a:ext cx="6194949" cy="24926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>
                <a:solidFill>
                  <a:srgbClr val="EBEBEB"/>
                </a:solidFill>
                <a:latin typeface="+mj-lt"/>
              </a:rPr>
              <a:t>Customer Engagement Strategy : Root Cause Analysis &amp; Recommendations</a:t>
            </a:r>
            <a:endParaRPr lang="en-US" sz="3200" b="1" dirty="0">
              <a:latin typeface="+mj-lt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7492463" y="4656765"/>
            <a:ext cx="3870720" cy="376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400" dirty="0">
                <a:solidFill>
                  <a:srgbClr val="EBEBEB"/>
                </a:solidFill>
                <a:latin typeface="+mj-lt"/>
              </a:rPr>
              <a:t>Aniket Chhabra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949772" y="125424"/>
            <a:ext cx="7507597" cy="5142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sz="1800" dirty="0">
                <a:solidFill>
                  <a:schemeClr val="bg1"/>
                </a:solidFill>
                <a:latin typeface="+mj-lt"/>
              </a:rPr>
              <a:t>Implementation Plan and Next steps</a:t>
            </a:r>
            <a:endParaRPr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685614-236F-C223-D5EB-3A26C5439250}"/>
              </a:ext>
            </a:extLst>
          </p:cNvPr>
          <p:cNvSpPr txBox="1"/>
          <p:nvPr/>
        </p:nvSpPr>
        <p:spPr>
          <a:xfrm>
            <a:off x="1163349" y="713038"/>
            <a:ext cx="7734707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  <a:latin typeface="+mn-lt"/>
                <a:ea typeface="Lato"/>
                <a:cs typeface="Calibri" panose="020F0502020204030204" pitchFamily="34" charset="0"/>
                <a:sym typeface="Lato"/>
              </a:rPr>
              <a:t>Recommendation implementation strategy to be developed during on-site visit</a:t>
            </a:r>
          </a:p>
          <a:p>
            <a:pPr marL="171450" indent="-1714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  <a:latin typeface="+mn-lt"/>
                <a:ea typeface="Lato"/>
                <a:cs typeface="Calibri" panose="020F0502020204030204" pitchFamily="34" charset="0"/>
                <a:sym typeface="Lato"/>
              </a:rPr>
              <a:t>Call out any risk/red flags if exists</a:t>
            </a:r>
          </a:p>
          <a:p>
            <a:pPr marL="171450" indent="-171450">
              <a:spcAft>
                <a:spcPts val="600"/>
              </a:spcAft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  <a:latin typeface="+mn-lt"/>
                <a:ea typeface="Lato"/>
                <a:cs typeface="Calibri" panose="020F0502020204030204" pitchFamily="34" charset="0"/>
                <a:sym typeface="Lato"/>
              </a:rPr>
              <a:t>New customer acquisition strategy to be developed/discussed since no update for past few years </a:t>
            </a:r>
          </a:p>
        </p:txBody>
      </p:sp>
    </p:spTree>
    <p:extLst>
      <p:ext uri="{BB962C8B-B14F-4D97-AF65-F5344CB8AC3E}">
        <p14:creationId xmlns:p14="http://schemas.microsoft.com/office/powerpoint/2010/main" val="1651240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5;p21">
            <a:extLst>
              <a:ext uri="{FF2B5EF4-FFF2-40B4-BE49-F238E27FC236}">
                <a16:creationId xmlns:a16="http://schemas.microsoft.com/office/drawing/2014/main" id="{BBD3E562-02C7-567D-BA9E-C43DD3891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1618" y="95120"/>
            <a:ext cx="7784519" cy="368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</a:rPr>
              <a:t>Validation Metrics – KPIs to be measured</a:t>
            </a:r>
            <a:endParaRPr lang="en-GB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ED61282-EEC8-DCC0-F214-B2695A6936C3}"/>
              </a:ext>
            </a:extLst>
          </p:cNvPr>
          <p:cNvSpPr/>
          <p:nvPr/>
        </p:nvSpPr>
        <p:spPr>
          <a:xfrm>
            <a:off x="3544425" y="3530037"/>
            <a:ext cx="2049050" cy="688741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cs typeface="Calibri" panose="020F0502020204030204" pitchFamily="34" charset="0"/>
              </a:rPr>
              <a:t># of cards canceled by customers</a:t>
            </a:r>
          </a:p>
        </p:txBody>
      </p:sp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33139967-A109-6DBC-F026-80A3BD519C30}"/>
              </a:ext>
            </a:extLst>
          </p:cNvPr>
          <p:cNvSpPr/>
          <p:nvPr/>
        </p:nvSpPr>
        <p:spPr>
          <a:xfrm>
            <a:off x="3896915" y="3215910"/>
            <a:ext cx="1344070" cy="368802"/>
          </a:xfrm>
          <a:prstGeom prst="round2Same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Number of Cancellations</a:t>
            </a:r>
            <a:endParaRPr lang="en-US" sz="1000" i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E97D269-52D7-4D5F-F83E-16D697D40E4F}"/>
              </a:ext>
            </a:extLst>
          </p:cNvPr>
          <p:cNvSpPr/>
          <p:nvPr/>
        </p:nvSpPr>
        <p:spPr>
          <a:xfrm>
            <a:off x="2462759" y="1842581"/>
            <a:ext cx="2049050" cy="688741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cs typeface="Calibri" panose="020F0502020204030204" pitchFamily="34" charset="0"/>
              </a:rPr>
              <a:t>Average monthly spend/month on an account</a:t>
            </a:r>
          </a:p>
        </p:txBody>
      </p:sp>
      <p:sp>
        <p:nvSpPr>
          <p:cNvPr id="15" name="Round Same Side Corner Rectangle 14">
            <a:extLst>
              <a:ext uri="{FF2B5EF4-FFF2-40B4-BE49-F238E27FC236}">
                <a16:creationId xmlns:a16="http://schemas.microsoft.com/office/drawing/2014/main" id="{C39B8232-75FC-6916-A6DC-26987565B1FD}"/>
              </a:ext>
            </a:extLst>
          </p:cNvPr>
          <p:cNvSpPr/>
          <p:nvPr/>
        </p:nvSpPr>
        <p:spPr>
          <a:xfrm>
            <a:off x="2835756" y="1534343"/>
            <a:ext cx="1344070" cy="368802"/>
          </a:xfrm>
          <a:prstGeom prst="round2Same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Average Spend/month</a:t>
            </a:r>
            <a:endParaRPr lang="en-US" sz="1000" i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9344D3A-3585-F910-A214-4E99752F5F7A}"/>
              </a:ext>
            </a:extLst>
          </p:cNvPr>
          <p:cNvSpPr/>
          <p:nvPr/>
        </p:nvSpPr>
        <p:spPr>
          <a:xfrm>
            <a:off x="4676468" y="1841838"/>
            <a:ext cx="2049050" cy="689486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cs typeface="Calibri" panose="020F0502020204030204" pitchFamily="34" charset="0"/>
              </a:rPr>
              <a:t># of transactions done on the credit card/month/quarter/year</a:t>
            </a:r>
          </a:p>
        </p:txBody>
      </p:sp>
      <p:sp>
        <p:nvSpPr>
          <p:cNvPr id="17" name="Round Same Side Corner Rectangle 16">
            <a:extLst>
              <a:ext uri="{FF2B5EF4-FFF2-40B4-BE49-F238E27FC236}">
                <a16:creationId xmlns:a16="http://schemas.microsoft.com/office/drawing/2014/main" id="{A6B129C4-D80A-35CD-E230-13E2A6B6AEE8}"/>
              </a:ext>
            </a:extLst>
          </p:cNvPr>
          <p:cNvSpPr/>
          <p:nvPr/>
        </p:nvSpPr>
        <p:spPr>
          <a:xfrm>
            <a:off x="5092166" y="1531481"/>
            <a:ext cx="1344070" cy="368802"/>
          </a:xfrm>
          <a:prstGeom prst="round2Same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Active Rate</a:t>
            </a:r>
            <a:endParaRPr lang="en-US" sz="1000" i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28A38DE-508B-735A-AB59-CD79C4173892}"/>
              </a:ext>
            </a:extLst>
          </p:cNvPr>
          <p:cNvSpPr/>
          <p:nvPr/>
        </p:nvSpPr>
        <p:spPr>
          <a:xfrm>
            <a:off x="3938944" y="2901948"/>
            <a:ext cx="1526961" cy="2589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rgbClr val="000000"/>
                </a:solidFill>
                <a:latin typeface="+mj-lt"/>
              </a:rPr>
              <a:t>Sub KPIs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E1EE8C6-56D1-4658-1BF4-703B7CBFFCDC}"/>
              </a:ext>
            </a:extLst>
          </p:cNvPr>
          <p:cNvCxnSpPr>
            <a:cxnSpLocks/>
          </p:cNvCxnSpPr>
          <p:nvPr/>
        </p:nvCxnSpPr>
        <p:spPr>
          <a:xfrm>
            <a:off x="1703713" y="3181144"/>
            <a:ext cx="594550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A8414653-4AC4-4DA7-8325-35FEF33168BD}"/>
              </a:ext>
            </a:extLst>
          </p:cNvPr>
          <p:cNvSpPr/>
          <p:nvPr/>
        </p:nvSpPr>
        <p:spPr>
          <a:xfrm>
            <a:off x="3805469" y="1134486"/>
            <a:ext cx="1526961" cy="2589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rgbClr val="000000"/>
                </a:solidFill>
                <a:latin typeface="+mj-lt"/>
              </a:rPr>
              <a:t>Primary KPIs</a:t>
            </a:r>
            <a:endParaRPr lang="en-US" sz="1100" b="1" dirty="0">
              <a:latin typeface="+mj-lt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D607D6D-3DE9-F96C-1A16-A959C0FA2CF5}"/>
              </a:ext>
            </a:extLst>
          </p:cNvPr>
          <p:cNvCxnSpPr>
            <a:cxnSpLocks/>
          </p:cNvCxnSpPr>
          <p:nvPr/>
        </p:nvCxnSpPr>
        <p:spPr>
          <a:xfrm>
            <a:off x="1703713" y="1471213"/>
            <a:ext cx="61603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7740C356-108E-3960-0681-EF98772369F8}"/>
              </a:ext>
            </a:extLst>
          </p:cNvPr>
          <p:cNvSpPr/>
          <p:nvPr/>
        </p:nvSpPr>
        <p:spPr>
          <a:xfrm>
            <a:off x="5871102" y="3530037"/>
            <a:ext cx="1992942" cy="700203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cs typeface="Calibri" panose="020F0502020204030204" pitchFamily="34" charset="0"/>
              </a:rPr>
              <a:t>Customer feedback/response post upgrading the cards</a:t>
            </a:r>
          </a:p>
        </p:txBody>
      </p:sp>
      <p:sp>
        <p:nvSpPr>
          <p:cNvPr id="33" name="Round Same Side Corner Rectangle 32">
            <a:extLst>
              <a:ext uri="{FF2B5EF4-FFF2-40B4-BE49-F238E27FC236}">
                <a16:creationId xmlns:a16="http://schemas.microsoft.com/office/drawing/2014/main" id="{65B56CFF-A2E3-986E-7022-ACB86CF7C9D6}"/>
              </a:ext>
            </a:extLst>
          </p:cNvPr>
          <p:cNvSpPr/>
          <p:nvPr/>
        </p:nvSpPr>
        <p:spPr>
          <a:xfrm>
            <a:off x="6195538" y="3230399"/>
            <a:ext cx="1344070" cy="368802"/>
          </a:xfrm>
          <a:prstGeom prst="round2Same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Customer </a:t>
            </a:r>
          </a:p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Feedback</a:t>
            </a:r>
            <a:endParaRPr lang="en-US" sz="1000" i="0" dirty="0"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012A1D7-E129-FA64-2871-73F6DB8F27EC}"/>
              </a:ext>
            </a:extLst>
          </p:cNvPr>
          <p:cNvSpPr/>
          <p:nvPr/>
        </p:nvSpPr>
        <p:spPr>
          <a:xfrm>
            <a:off x="1351223" y="3530036"/>
            <a:ext cx="2049050" cy="688741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900" dirty="0">
                <a:solidFill>
                  <a:schemeClr val="tx1"/>
                </a:solidFill>
                <a:cs typeface="Calibri" panose="020F0502020204030204" pitchFamily="34" charset="0"/>
              </a:rPr>
              <a:t># of newly added accounts within a quarter</a:t>
            </a:r>
          </a:p>
        </p:txBody>
      </p:sp>
      <p:sp>
        <p:nvSpPr>
          <p:cNvPr id="39" name="Round Same Side Corner Rectangle 38">
            <a:extLst>
              <a:ext uri="{FF2B5EF4-FFF2-40B4-BE49-F238E27FC236}">
                <a16:creationId xmlns:a16="http://schemas.microsoft.com/office/drawing/2014/main" id="{382B3D17-7FD5-2566-0837-0CADA0231F3C}"/>
              </a:ext>
            </a:extLst>
          </p:cNvPr>
          <p:cNvSpPr/>
          <p:nvPr/>
        </p:nvSpPr>
        <p:spPr>
          <a:xfrm>
            <a:off x="1703713" y="3221799"/>
            <a:ext cx="1344070" cy="368802"/>
          </a:xfrm>
          <a:prstGeom prst="round2Same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i="0" dirty="0">
                <a:solidFill>
                  <a:schemeClr val="bg1"/>
                </a:solidFill>
                <a:effectLst/>
                <a:latin typeface="+mn-lt"/>
              </a:rPr>
              <a:t>New Account Growth</a:t>
            </a:r>
            <a:endParaRPr lang="en-US" sz="1000" i="0" dirty="0">
              <a:solidFill>
                <a:schemeClr val="bg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8522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486270" y="1876121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latin typeface="+mj-lt"/>
              </a:rPr>
              <a:t>Thank You</a:t>
            </a:r>
            <a:endParaRPr sz="4000" dirty="0">
              <a:solidFill>
                <a:schemeClr val="bg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224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967865" y="25415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>
                <a:solidFill>
                  <a:schemeClr val="bg1"/>
                </a:solidFill>
                <a:latin typeface="+mj-lt"/>
              </a:rPr>
              <a:t>Agenda</a:t>
            </a:r>
            <a:endParaRPr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866054" y="919026"/>
            <a:ext cx="7242522" cy="3289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  <a:uFill>
                  <a:noFill/>
                </a:uFill>
                <a:latin typeface="+mn-lt"/>
                <a:ea typeface="Montserrat"/>
                <a:cs typeface="Montserrat"/>
                <a:sym typeface="Montserrat"/>
              </a:rPr>
              <a:t>Business Context and Objective </a:t>
            </a:r>
          </a:p>
          <a:p>
            <a:pPr marL="171450" indent="-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chemeClr val="bg1"/>
                </a:solidFill>
                <a:latin typeface="+mj-lt"/>
              </a:rPr>
              <a:t>Why we need the Deeper Review? SWOT Analysis</a:t>
            </a:r>
          </a:p>
          <a:p>
            <a:pPr marL="171450" indent="-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+mj-lt"/>
              </a:rPr>
              <a:t>Recommendation 1:</a:t>
            </a:r>
            <a:r>
              <a:rPr lang="en-GB" sz="12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GB" sz="1200" b="1" u="sng" dirty="0">
                <a:solidFill>
                  <a:schemeClr val="bg1"/>
                </a:solidFill>
                <a:latin typeface="+mj-lt"/>
              </a:rPr>
              <a:t>Rewards Program Revamp</a:t>
            </a:r>
            <a:endParaRPr lang="en-GB" sz="1200" dirty="0">
              <a:solidFill>
                <a:schemeClr val="bg1"/>
              </a:solidFill>
              <a:latin typeface="+mj-lt"/>
            </a:endParaRPr>
          </a:p>
          <a:p>
            <a:pPr marL="171450" indent="-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sz="1200" b="1" dirty="0">
                <a:solidFill>
                  <a:schemeClr val="bg1"/>
                </a:solidFill>
                <a:latin typeface="+mj-lt"/>
              </a:rPr>
              <a:t>Recommendation 2</a:t>
            </a:r>
            <a:r>
              <a:rPr lang="en-GB" sz="12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GB" sz="1200" b="1" u="sng" dirty="0">
                <a:solidFill>
                  <a:schemeClr val="bg1"/>
                </a:solidFill>
                <a:latin typeface="+mj-lt"/>
              </a:rPr>
              <a:t>Customer Segmentation</a:t>
            </a:r>
          </a:p>
          <a:p>
            <a:pPr marL="171450" lvl="2" indent="-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b="1" i="0" u="none" strike="noStrike" dirty="0">
                <a:solidFill>
                  <a:schemeClr val="bg1"/>
                </a:solidFill>
                <a:effectLst/>
                <a:latin typeface="+mj-lt"/>
              </a:rPr>
              <a:t>Appendix – </a:t>
            </a:r>
          </a:p>
          <a:p>
            <a:pPr marL="171450" lvl="8" indent="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j-lt"/>
              </a:rPr>
              <a:t>Recommendation 2 Implementation: Customer’s share of spend estimation framework</a:t>
            </a:r>
          </a:p>
          <a:p>
            <a:pPr marL="171450" lvl="7" indent="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j-lt"/>
              </a:rPr>
              <a:t>Recommendation 2 Implementation: Customer’s Engagement estimation framework</a:t>
            </a:r>
          </a:p>
          <a:p>
            <a:pPr marL="171450" lvl="7" indent="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j-lt"/>
              </a:rPr>
              <a:t>Implementation Plan and Next steps</a:t>
            </a:r>
          </a:p>
          <a:p>
            <a:pPr marL="171450" lvl="7" indent="171450"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j-lt"/>
              </a:rPr>
              <a:t>Validation Metrics – KPIs to be measured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>
            <a:spLocks noGrp="1"/>
          </p:cNvSpPr>
          <p:nvPr>
            <p:ph type="title"/>
          </p:nvPr>
        </p:nvSpPr>
        <p:spPr>
          <a:xfrm>
            <a:off x="1052550" y="126916"/>
            <a:ext cx="7038900" cy="346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+mj-lt"/>
              </a:rPr>
              <a:t>Executive Summary</a:t>
            </a:r>
            <a:endParaRPr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9" name="Google Shape;249;p19"/>
          <p:cNvSpPr txBox="1">
            <a:spLocks noGrp="1"/>
          </p:cNvSpPr>
          <p:nvPr>
            <p:ph type="body" idx="1"/>
          </p:nvPr>
        </p:nvSpPr>
        <p:spPr>
          <a:xfrm>
            <a:off x="1115611" y="882923"/>
            <a:ext cx="7845508" cy="23647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62890" indent="-171450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Heliconia Bank (HB) is one of the top five issuers in Heliconia for VISA (out of 12) and is eager to grow its business. </a:t>
            </a:r>
          </a:p>
          <a:p>
            <a:pPr marL="262890" indent="-171450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HB offers an extensive suite of products and cards designed to cater to the diverse needs of its clientele, ranging from basic classic cards to premium infinite cards with associated rewards.</a:t>
            </a:r>
          </a:p>
          <a:p>
            <a:pPr marL="262890" indent="-171450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Over the past few quarters, the business has experienced a deceleration in growth, particularly concerning card usage metrics such as active rate and average spend, as well as the acquisition of new accounts.</a:t>
            </a:r>
          </a:p>
          <a:p>
            <a:pPr marL="262890" indent="-171450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 Only Platinum cards products are growing QoQ in comparison to other products.</a:t>
            </a:r>
          </a:p>
          <a:p>
            <a:pPr marL="262890" indent="-171450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 deeper review is required to analyze the root cause of the underlying issues and develop data-driven strategies to target </a:t>
            </a:r>
            <a:r>
              <a:rPr lang="en-US" sz="1200" b="1" u="sng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Average Monthly Spend</a:t>
            </a:r>
            <a:r>
              <a:rPr lang="en-US" sz="12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and </a:t>
            </a:r>
            <a:r>
              <a:rPr lang="en-US" sz="1200" b="1" u="sng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Active Rate</a:t>
            </a:r>
            <a:r>
              <a:rPr lang="en-US" sz="1200" b="1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KPIs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CF0128-C6A2-E01B-B089-3B3486F512CB}"/>
              </a:ext>
            </a:extLst>
          </p:cNvPr>
          <p:cNvCxnSpPr/>
          <p:nvPr/>
        </p:nvCxnSpPr>
        <p:spPr>
          <a:xfrm>
            <a:off x="1166061" y="879687"/>
            <a:ext cx="741668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E3EA4D8-40D9-EBDB-82EC-55A4F48FB293}"/>
              </a:ext>
            </a:extLst>
          </p:cNvPr>
          <p:cNvSpPr txBox="1"/>
          <p:nvPr/>
        </p:nvSpPr>
        <p:spPr>
          <a:xfrm>
            <a:off x="1166061" y="570684"/>
            <a:ext cx="26681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Business Context &amp; Objective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>
            <a:spLocks noGrp="1"/>
          </p:cNvSpPr>
          <p:nvPr>
            <p:ph type="title"/>
          </p:nvPr>
        </p:nvSpPr>
        <p:spPr>
          <a:xfrm>
            <a:off x="923368" y="125558"/>
            <a:ext cx="8094162" cy="404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>
                <a:solidFill>
                  <a:schemeClr val="bg1"/>
                </a:solidFill>
                <a:latin typeface="+mj-lt"/>
              </a:rPr>
              <a:t>Why we need the Deeper Review? SWOT Analysis</a:t>
            </a:r>
            <a:endParaRPr sz="18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56F2116-3A3B-E17D-6587-4E651D2A2C30}"/>
              </a:ext>
            </a:extLst>
          </p:cNvPr>
          <p:cNvCxnSpPr>
            <a:cxnSpLocks/>
          </p:cNvCxnSpPr>
          <p:nvPr/>
        </p:nvCxnSpPr>
        <p:spPr>
          <a:xfrm>
            <a:off x="4981563" y="570066"/>
            <a:ext cx="21626" cy="44206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F946C73-A68D-2E1A-18EF-9D5F3F9BE858}"/>
              </a:ext>
            </a:extLst>
          </p:cNvPr>
          <p:cNvCxnSpPr>
            <a:cxnSpLocks/>
          </p:cNvCxnSpPr>
          <p:nvPr/>
        </p:nvCxnSpPr>
        <p:spPr>
          <a:xfrm flipH="1">
            <a:off x="996771" y="2749546"/>
            <a:ext cx="797914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1AC1547-70C3-805D-474C-7BBEE9D8A84F}"/>
              </a:ext>
            </a:extLst>
          </p:cNvPr>
          <p:cNvGrpSpPr/>
          <p:nvPr/>
        </p:nvGrpSpPr>
        <p:grpSpPr>
          <a:xfrm>
            <a:off x="1202400" y="732815"/>
            <a:ext cx="3464015" cy="1884965"/>
            <a:chOff x="259914" y="1525995"/>
            <a:chExt cx="2904205" cy="1043489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1" name="Rectangle 7">
              <a:extLst>
                <a:ext uri="{FF2B5EF4-FFF2-40B4-BE49-F238E27FC236}">
                  <a16:creationId xmlns:a16="http://schemas.microsoft.com/office/drawing/2014/main" id="{CF6A4ABE-B308-8EEE-5747-547C54047536}"/>
                </a:ext>
              </a:extLst>
            </p:cNvPr>
            <p:cNvSpPr/>
            <p:nvPr/>
          </p:nvSpPr>
          <p:spPr>
            <a:xfrm>
              <a:off x="259914" y="1525995"/>
              <a:ext cx="2904205" cy="1043489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5000"/>
                    <a:lumOff val="95000"/>
                  </a:schemeClr>
                </a:gs>
                <a:gs pos="74000">
                  <a:schemeClr val="accent5">
                    <a:lumMod val="45000"/>
                    <a:lumOff val="55000"/>
                  </a:schemeClr>
                </a:gs>
                <a:gs pos="83000">
                  <a:schemeClr val="accent5">
                    <a:lumMod val="45000"/>
                    <a:lumOff val="55000"/>
                  </a:schemeClr>
                </a:gs>
                <a:gs pos="100000">
                  <a:schemeClr val="accent5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gradFill flip="none" rotWithShape="1">
                <a:gsLst>
                  <a:gs pos="0">
                    <a:schemeClr val="accent5">
                      <a:lumMod val="0"/>
                      <a:lumOff val="100000"/>
                    </a:schemeClr>
                  </a:gs>
                  <a:gs pos="35000">
                    <a:schemeClr val="accent5">
                      <a:lumMod val="0"/>
                      <a:lumOff val="100000"/>
                    </a:schemeClr>
                  </a:gs>
                  <a:gs pos="100000">
                    <a:schemeClr val="accent5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sz="900" b="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4</a:t>
              </a:r>
              <a:r>
                <a:rPr lang="en-US" sz="900" b="0" i="0" baseline="3000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th</a:t>
              </a: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largest issuer in terms of # of cards and top issuers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7</a:t>
              </a:r>
              <a:r>
                <a:rPr lang="en-US" sz="900" i="0" baseline="3000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th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largest issuer in payments volume (TPV)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Extensive suite of products and cards designed to cater to the diverse needs of its clientele/custo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mers</a:t>
              </a:r>
              <a:endParaRPr lang="en-US" sz="90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37FEFFA-312E-B8AF-6C83-68B65694D936}"/>
                </a:ext>
              </a:extLst>
            </p:cNvPr>
            <p:cNvSpPr txBox="1"/>
            <p:nvPr/>
          </p:nvSpPr>
          <p:spPr>
            <a:xfrm>
              <a:off x="484867" y="1550678"/>
              <a:ext cx="2454297" cy="150805"/>
            </a:xfrm>
            <a:prstGeom prst="round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/>
                <a:t>Strength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3FD71C4-EDC4-FC32-8886-00D2631459FE}"/>
              </a:ext>
            </a:extLst>
          </p:cNvPr>
          <p:cNvGrpSpPr/>
          <p:nvPr/>
        </p:nvGrpSpPr>
        <p:grpSpPr>
          <a:xfrm>
            <a:off x="5277219" y="732815"/>
            <a:ext cx="3447981" cy="1884965"/>
            <a:chOff x="547861" y="1503661"/>
            <a:chExt cx="2890762" cy="1043489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4" name="Rectangle 7">
              <a:extLst>
                <a:ext uri="{FF2B5EF4-FFF2-40B4-BE49-F238E27FC236}">
                  <a16:creationId xmlns:a16="http://schemas.microsoft.com/office/drawing/2014/main" id="{D20F2CDE-04A7-68D8-F9DD-120A1AE5BCE8}"/>
                </a:ext>
              </a:extLst>
            </p:cNvPr>
            <p:cNvSpPr/>
            <p:nvPr/>
          </p:nvSpPr>
          <p:spPr>
            <a:xfrm>
              <a:off x="547861" y="1503661"/>
              <a:ext cx="2890762" cy="1043489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5000"/>
                    <a:lumOff val="95000"/>
                  </a:schemeClr>
                </a:gs>
                <a:gs pos="74000">
                  <a:schemeClr val="accent5">
                    <a:lumMod val="45000"/>
                    <a:lumOff val="55000"/>
                  </a:schemeClr>
                </a:gs>
                <a:gs pos="83000">
                  <a:schemeClr val="accent5">
                    <a:lumMod val="45000"/>
                    <a:lumOff val="55000"/>
                  </a:schemeClr>
                </a:gs>
                <a:gs pos="100000">
                  <a:schemeClr val="accent5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gradFill flip="none" rotWithShape="1">
                <a:gsLst>
                  <a:gs pos="0">
                    <a:schemeClr val="accent5">
                      <a:lumMod val="0"/>
                      <a:lumOff val="100000"/>
                    </a:schemeClr>
                  </a:gs>
                  <a:gs pos="35000">
                    <a:schemeClr val="accent5">
                      <a:lumMod val="0"/>
                      <a:lumOff val="100000"/>
                    </a:schemeClr>
                  </a:gs>
                  <a:gs pos="100000">
                    <a:schemeClr val="accent5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sz="900" b="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Poor Onboarding Strategy:</a:t>
              </a: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Lack of</a:t>
              </a: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effective and consistent approach 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for </a:t>
              </a: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onboarding new accounts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dirty="0">
                  <a:solidFill>
                    <a:schemeClr val="tx1"/>
                  </a:solidFill>
                  <a:cs typeface="Calibri" panose="020F0502020204030204" pitchFamily="34" charset="0"/>
                </a:rPr>
                <a:t>No update/upgrade in Rewards Program: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 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No changes/updates in the rewards program strategy since inception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No Customer Feedback Process: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Missing customer feedback channel on the products/rewards program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4265005-DB71-1C15-A74E-7A00C54656ED}"/>
                </a:ext>
              </a:extLst>
            </p:cNvPr>
            <p:cNvSpPr txBox="1"/>
            <p:nvPr/>
          </p:nvSpPr>
          <p:spPr>
            <a:xfrm>
              <a:off x="793066" y="1528345"/>
              <a:ext cx="2379335" cy="150805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/>
                <a:t>Weakness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0ACACC1-7E06-5BC9-0A4F-486A4D57143A}"/>
              </a:ext>
            </a:extLst>
          </p:cNvPr>
          <p:cNvGrpSpPr/>
          <p:nvPr/>
        </p:nvGrpSpPr>
        <p:grpSpPr>
          <a:xfrm>
            <a:off x="5283208" y="2868842"/>
            <a:ext cx="3441991" cy="2042619"/>
            <a:chOff x="369042" y="1505055"/>
            <a:chExt cx="2757602" cy="1066695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7" name="Rectangle 7">
              <a:extLst>
                <a:ext uri="{FF2B5EF4-FFF2-40B4-BE49-F238E27FC236}">
                  <a16:creationId xmlns:a16="http://schemas.microsoft.com/office/drawing/2014/main" id="{7FBE65D8-3B5F-6DAB-DEB4-DB7D8D78B0ED}"/>
                </a:ext>
              </a:extLst>
            </p:cNvPr>
            <p:cNvSpPr/>
            <p:nvPr/>
          </p:nvSpPr>
          <p:spPr>
            <a:xfrm>
              <a:off x="369042" y="1505055"/>
              <a:ext cx="2757602" cy="1066695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5000"/>
                    <a:lumOff val="95000"/>
                  </a:schemeClr>
                </a:gs>
                <a:gs pos="74000">
                  <a:schemeClr val="accent5">
                    <a:lumMod val="45000"/>
                    <a:lumOff val="55000"/>
                  </a:schemeClr>
                </a:gs>
                <a:gs pos="83000">
                  <a:schemeClr val="accent5">
                    <a:lumMod val="45000"/>
                    <a:lumOff val="55000"/>
                  </a:schemeClr>
                </a:gs>
                <a:gs pos="100000">
                  <a:schemeClr val="accent5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gradFill flip="none" rotWithShape="1">
                <a:gsLst>
                  <a:gs pos="0">
                    <a:schemeClr val="accent5">
                      <a:lumMod val="0"/>
                      <a:lumOff val="100000"/>
                    </a:schemeClr>
                  </a:gs>
                  <a:gs pos="35000">
                    <a:schemeClr val="accent5">
                      <a:lumMod val="0"/>
                      <a:lumOff val="100000"/>
                    </a:schemeClr>
                  </a:gs>
                  <a:gs pos="100000">
                    <a:schemeClr val="accent5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sz="900" b="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Slow New accounts growth:</a:t>
              </a:r>
              <a:r>
                <a:rPr lang="en-US" sz="900" b="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</a:t>
              </a: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30% 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lower growth rate on Gold and Classic 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in comparison to market</a:t>
              </a:r>
              <a:endParaRPr lang="en-US" sz="900" b="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dirty="0">
                  <a:solidFill>
                    <a:schemeClr val="tx1"/>
                  </a:solidFill>
                  <a:cs typeface="Calibri" panose="020F0502020204030204" pitchFamily="34" charset="0"/>
                </a:rPr>
                <a:t>Lower Active Rate: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 </a:t>
              </a:r>
              <a:r>
                <a:rPr lang="en-US" sz="900" b="1" dirty="0">
                  <a:solidFill>
                    <a:schemeClr val="tx1"/>
                  </a:solidFill>
                  <a:cs typeface="Calibri" panose="020F0502020204030204" pitchFamily="34" charset="0"/>
                </a:rPr>
                <a:t>2</a:t>
              </a: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0% 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lower growth rate on card usage in comparison to the market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Low Average </a:t>
              </a:r>
              <a:r>
                <a:rPr lang="en-US" sz="900" b="1" dirty="0">
                  <a:solidFill>
                    <a:schemeClr val="tx1"/>
                  </a:solidFill>
                  <a:cs typeface="Calibri" panose="020F0502020204030204" pitchFamily="34" charset="0"/>
                </a:rPr>
                <a:t>Spend Rate: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 </a:t>
              </a: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30% 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lower than market average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Fully penetrated eligible credit card population</a:t>
              </a:r>
              <a:endParaRPr lang="en-US" sz="900" dirty="0">
                <a:solidFill>
                  <a:schemeClr val="tx1"/>
                </a:solidFill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Absence of a centralized bureau: 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Resulting in challenges in penetrating lower end of the market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241EC85-D7BF-0D9D-EF6E-D77FFDD3E216}"/>
                </a:ext>
              </a:extLst>
            </p:cNvPr>
            <p:cNvSpPr txBox="1"/>
            <p:nvPr/>
          </p:nvSpPr>
          <p:spPr>
            <a:xfrm>
              <a:off x="598560" y="1538363"/>
              <a:ext cx="2273684" cy="142260"/>
            </a:xfrm>
            <a:prstGeom prst="roundRect">
              <a:avLst/>
            </a:prstGeom>
            <a:gradFill flip="none" rotWithShape="1">
              <a:gsLst>
                <a:gs pos="0">
                  <a:srgbClr val="EF3809">
                    <a:tint val="66000"/>
                    <a:satMod val="160000"/>
                  </a:srgbClr>
                </a:gs>
                <a:gs pos="50000">
                  <a:srgbClr val="EF3809">
                    <a:tint val="44500"/>
                    <a:satMod val="160000"/>
                  </a:srgbClr>
                </a:gs>
                <a:gs pos="100000">
                  <a:srgbClr val="EF3809">
                    <a:tint val="23500"/>
                    <a:satMod val="160000"/>
                  </a:srgbClr>
                </a:gs>
              </a:gsLst>
              <a:lin ang="16200000" scaled="1"/>
              <a:tileRect/>
            </a:gra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/>
                <a:t>Threats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D359ECE-FFE3-EC86-C8C6-4911E648C783}"/>
              </a:ext>
            </a:extLst>
          </p:cNvPr>
          <p:cNvGrpSpPr/>
          <p:nvPr/>
        </p:nvGrpSpPr>
        <p:grpSpPr>
          <a:xfrm>
            <a:off x="1202400" y="2868842"/>
            <a:ext cx="3464015" cy="2042619"/>
            <a:chOff x="369042" y="1505055"/>
            <a:chExt cx="2775247" cy="1066695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40" name="Rectangle 7">
              <a:extLst>
                <a:ext uri="{FF2B5EF4-FFF2-40B4-BE49-F238E27FC236}">
                  <a16:creationId xmlns:a16="http://schemas.microsoft.com/office/drawing/2014/main" id="{78F36E4A-02CC-7AD5-B4D6-B13611AD9EE3}"/>
                </a:ext>
              </a:extLst>
            </p:cNvPr>
            <p:cNvSpPr/>
            <p:nvPr/>
          </p:nvSpPr>
          <p:spPr>
            <a:xfrm>
              <a:off x="369042" y="1505055"/>
              <a:ext cx="2775247" cy="1066695"/>
            </a:xfrm>
            <a:prstGeom prst="roundRect">
              <a:avLst/>
            </a:prstGeom>
            <a:gradFill flip="none" rotWithShape="1">
              <a:gsLst>
                <a:gs pos="0">
                  <a:schemeClr val="accent5">
                    <a:lumMod val="5000"/>
                    <a:lumOff val="95000"/>
                  </a:schemeClr>
                </a:gs>
                <a:gs pos="74000">
                  <a:schemeClr val="accent5">
                    <a:lumMod val="45000"/>
                    <a:lumOff val="55000"/>
                  </a:schemeClr>
                </a:gs>
                <a:gs pos="83000">
                  <a:schemeClr val="accent5">
                    <a:lumMod val="45000"/>
                    <a:lumOff val="55000"/>
                  </a:schemeClr>
                </a:gs>
                <a:gs pos="100000">
                  <a:schemeClr val="accent5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gradFill flip="none" rotWithShape="1">
                <a:gsLst>
                  <a:gs pos="0">
                    <a:schemeClr val="accent5">
                      <a:lumMod val="0"/>
                      <a:lumOff val="100000"/>
                    </a:schemeClr>
                  </a:gs>
                  <a:gs pos="35000">
                    <a:schemeClr val="accent5">
                      <a:lumMod val="0"/>
                      <a:lumOff val="100000"/>
                    </a:schemeClr>
                  </a:gs>
                  <a:gs pos="100000">
                    <a:schemeClr val="accent5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endParaRPr lang="en-US" sz="900" b="1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+ve Growth in Platinum Cards: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Platinum cards demonstrated quarter-over-quarter growth, outpacing other card types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Preference for Reward Cards:</a:t>
              </a: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 Customers primarily utilize reward cards for shopping and other transactions</a:t>
              </a: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b="1" dirty="0">
                  <a:solidFill>
                    <a:schemeClr val="tx1"/>
                  </a:solidFill>
                  <a:cs typeface="Calibri" panose="020F0502020204030204" pitchFamily="34" charset="0"/>
                </a:rPr>
                <a:t>Suite of rewards cards:</a:t>
              </a:r>
              <a:r>
                <a:rPr lang="en-US" sz="900" dirty="0">
                  <a:solidFill>
                    <a:schemeClr val="tx1"/>
                  </a:solidFill>
                  <a:cs typeface="Calibri" panose="020F0502020204030204" pitchFamily="34" charset="0"/>
                </a:rPr>
                <a:t> This category enjoys the highest usage among customers.</a:t>
              </a:r>
              <a:endParaRPr lang="en-US" sz="900" i="0" dirty="0">
                <a:solidFill>
                  <a:schemeClr val="tx1"/>
                </a:solidFill>
                <a:effectLst/>
                <a:cs typeface="Calibri" panose="020F0502020204030204" pitchFamily="34" charset="0"/>
              </a:endParaRPr>
            </a:p>
            <a:p>
              <a:pPr marL="171450" indent="-171450" algn="l"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sz="900" i="0" dirty="0">
                  <a:solidFill>
                    <a:schemeClr val="tx1"/>
                  </a:solidFill>
                  <a:effectLst/>
                  <a:cs typeface="Calibri" panose="020F0502020204030204" pitchFamily="34" charset="0"/>
                </a:rPr>
                <a:t>Opportunity to grow in the Payments Volume (TPV)</a:t>
              </a:r>
              <a:endParaRPr lang="en-US" sz="900" dirty="0">
                <a:solidFill>
                  <a:schemeClr val="tx1"/>
                </a:solidFill>
                <a:cs typeface="Calibri" panose="020F050202020403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DBB33D5-4EDF-91BE-4482-D050F3695CCD}"/>
                </a:ext>
              </a:extLst>
            </p:cNvPr>
            <p:cNvSpPr txBox="1"/>
            <p:nvPr/>
          </p:nvSpPr>
          <p:spPr>
            <a:xfrm>
              <a:off x="568474" y="1538363"/>
              <a:ext cx="2345728" cy="14226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/>
                <a:t>Opportunities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54;p20">
            <a:extLst>
              <a:ext uri="{FF2B5EF4-FFF2-40B4-BE49-F238E27FC236}">
                <a16:creationId xmlns:a16="http://schemas.microsoft.com/office/drawing/2014/main" id="{A22837DD-CCC3-AA33-35BD-C0FC90E930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0238" y="85255"/>
            <a:ext cx="8094162" cy="713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+mj-lt"/>
              </a:rPr>
              <a:t>Recommendation 1:</a:t>
            </a:r>
            <a:r>
              <a:rPr lang="en-GB" sz="1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GB" sz="1800" b="1" u="sng" dirty="0">
                <a:solidFill>
                  <a:schemeClr val="bg1"/>
                </a:solidFill>
                <a:latin typeface="+mj-lt"/>
              </a:rPr>
              <a:t>Rewards Program Revamp:</a:t>
            </a:r>
            <a:r>
              <a:rPr lang="en-GB" sz="1800" dirty="0">
                <a:solidFill>
                  <a:schemeClr val="bg1"/>
                </a:solidFill>
                <a:latin typeface="+mj-lt"/>
              </a:rPr>
              <a:t> Adding multipliers, no joining fee and other benefits to make the program lucrative</a:t>
            </a:r>
            <a:endParaRPr sz="1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A6D838-4A06-212F-B2C1-95E21CF397CD}"/>
              </a:ext>
            </a:extLst>
          </p:cNvPr>
          <p:cNvSpPr txBox="1"/>
          <p:nvPr/>
        </p:nvSpPr>
        <p:spPr>
          <a:xfrm>
            <a:off x="1068452" y="886328"/>
            <a:ext cx="3321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Assumptions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93452B-D952-0E97-FDAF-FA42456EEB7B}"/>
              </a:ext>
            </a:extLst>
          </p:cNvPr>
          <p:cNvSpPr txBox="1"/>
          <p:nvPr/>
        </p:nvSpPr>
        <p:spPr>
          <a:xfrm>
            <a:off x="1057800" y="1317627"/>
            <a:ext cx="325760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GB" sz="1100" dirty="0">
                <a:solidFill>
                  <a:schemeClr val="bg1"/>
                </a:solidFill>
                <a:latin typeface="+mn-lt"/>
                <a:ea typeface="Lato"/>
                <a:cs typeface="Calibri" panose="020F0502020204030204" pitchFamily="34" charset="0"/>
                <a:sym typeface="Lato"/>
              </a:rPr>
              <a:t>Data Availability</a:t>
            </a:r>
            <a:endParaRPr lang="en-US" sz="1100" dirty="0">
              <a:solidFill>
                <a:schemeClr val="bg1"/>
              </a:solidFill>
              <a:cs typeface="Calibri" panose="020F0502020204030204" pitchFamily="34" charset="0"/>
            </a:endParaRPr>
          </a:p>
          <a:p>
            <a:pPr marL="171450" indent="-17145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Considering one card for illustration – Platinum Rewards card</a:t>
            </a:r>
          </a:p>
          <a:p>
            <a:pPr marL="171450" indent="-17145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Target Customer Base – Existing customers </a:t>
            </a:r>
          </a:p>
          <a:p>
            <a:pPr marL="171450" indent="-171450">
              <a:spcAft>
                <a:spcPts val="6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Only Credit Card is eligible for rewards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BDBB2D0-4B32-AAC7-677E-1EF713973A87}"/>
              </a:ext>
            </a:extLst>
          </p:cNvPr>
          <p:cNvCxnSpPr>
            <a:cxnSpLocks/>
          </p:cNvCxnSpPr>
          <p:nvPr/>
        </p:nvCxnSpPr>
        <p:spPr>
          <a:xfrm>
            <a:off x="1199580" y="2876877"/>
            <a:ext cx="76754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DFD5447-3CB0-C275-643D-98403D93FB0F}"/>
              </a:ext>
            </a:extLst>
          </p:cNvPr>
          <p:cNvSpPr txBox="1"/>
          <p:nvPr/>
        </p:nvSpPr>
        <p:spPr>
          <a:xfrm>
            <a:off x="5171498" y="882605"/>
            <a:ext cx="38649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(Card) Features – Rewards Point Card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BCD13E-2E11-979B-4776-C3824DD33CC4}"/>
              </a:ext>
            </a:extLst>
          </p:cNvPr>
          <p:cNvSpPr txBox="1"/>
          <p:nvPr/>
        </p:nvSpPr>
        <p:spPr>
          <a:xfrm>
            <a:off x="5171498" y="1330783"/>
            <a:ext cx="3555333" cy="130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Auto enrollment</a:t>
            </a:r>
          </a:p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Card Eligibility - &gt;$50K*</a:t>
            </a:r>
          </a:p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Redemption on airmiles, cash rebates via points</a:t>
            </a:r>
          </a:p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No annual fee/Annual fee waiver*</a:t>
            </a:r>
          </a:p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Instant rewards redemption/Anytime*</a:t>
            </a:r>
          </a:p>
          <a:p>
            <a:pPr marL="171450" indent="-171450">
              <a:spcAft>
                <a:spcPts val="3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cs typeface="Calibri" panose="020F0502020204030204" pitchFamily="34" charset="0"/>
              </a:rPr>
              <a:t>Multiplier Bonus*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56AB2C2-A771-FF83-9E12-F7C2DC681307}"/>
              </a:ext>
            </a:extLst>
          </p:cNvPr>
          <p:cNvCxnSpPr>
            <a:cxnSpLocks/>
          </p:cNvCxnSpPr>
          <p:nvPr/>
        </p:nvCxnSpPr>
        <p:spPr>
          <a:xfrm>
            <a:off x="1155670" y="1231376"/>
            <a:ext cx="332168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1B24B30-119E-54C3-CC74-048CE7CB1DAD}"/>
              </a:ext>
            </a:extLst>
          </p:cNvPr>
          <p:cNvSpPr txBox="1"/>
          <p:nvPr/>
        </p:nvSpPr>
        <p:spPr>
          <a:xfrm>
            <a:off x="1128870" y="2544755"/>
            <a:ext cx="33216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Framework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0FBF85-BE5A-3EC9-827A-3C1371A60BF9}"/>
              </a:ext>
            </a:extLst>
          </p:cNvPr>
          <p:cNvSpPr txBox="1"/>
          <p:nvPr/>
        </p:nvSpPr>
        <p:spPr>
          <a:xfrm>
            <a:off x="8167046" y="4902978"/>
            <a:ext cx="9769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</a:rPr>
              <a:t>*New Feature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8A0145D-3BD8-4231-D04A-C0A090DBEC84}"/>
              </a:ext>
            </a:extLst>
          </p:cNvPr>
          <p:cNvGrpSpPr/>
          <p:nvPr/>
        </p:nvGrpSpPr>
        <p:grpSpPr>
          <a:xfrm>
            <a:off x="1155670" y="3014810"/>
            <a:ext cx="7880779" cy="1943713"/>
            <a:chOff x="1132534" y="3019269"/>
            <a:chExt cx="7880779" cy="194371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29D4A04-652E-4F5C-02B9-1B522DD6F7C3}"/>
                </a:ext>
              </a:extLst>
            </p:cNvPr>
            <p:cNvSpPr/>
            <p:nvPr/>
          </p:nvSpPr>
          <p:spPr>
            <a:xfrm>
              <a:off x="1171999" y="3072155"/>
              <a:ext cx="3120270" cy="209901"/>
            </a:xfrm>
            <a:prstGeom prst="rect">
              <a:avLst/>
            </a:prstGeom>
            <a:noFill/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+mj-lt"/>
                </a:rPr>
                <a:t>Multiplier Approach – Platinum Rewards Card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9D4F9C3-AE25-001D-B36F-CBF121FC83A4}"/>
                </a:ext>
              </a:extLst>
            </p:cNvPr>
            <p:cNvSpPr/>
            <p:nvPr/>
          </p:nvSpPr>
          <p:spPr>
            <a:xfrm>
              <a:off x="1177350" y="3381464"/>
              <a:ext cx="1168558" cy="25892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b="1" dirty="0">
                  <a:solidFill>
                    <a:srgbClr val="000000"/>
                  </a:solidFill>
                  <a:latin typeface="+mj-lt"/>
                </a:rPr>
                <a:t>Customer </a:t>
              </a:r>
            </a:p>
            <a:p>
              <a:pPr algn="ctr"/>
              <a:r>
                <a:rPr lang="en-US" sz="800" b="1" dirty="0">
                  <a:solidFill>
                    <a:srgbClr val="000000"/>
                  </a:solidFill>
                  <a:latin typeface="+mj-lt"/>
                </a:rPr>
                <a:t>factors</a:t>
              </a:r>
              <a:endParaRPr lang="en-US" sz="1000" b="1" dirty="0">
                <a:latin typeface="+mj-lt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5B41457-82E4-FD2B-6C61-7F09B97997DD}"/>
                </a:ext>
              </a:extLst>
            </p:cNvPr>
            <p:cNvSpPr/>
            <p:nvPr/>
          </p:nvSpPr>
          <p:spPr>
            <a:xfrm>
              <a:off x="1132534" y="3019269"/>
              <a:ext cx="6288340" cy="1943713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rgbClr val="000000"/>
                </a:solidFill>
                <a:latin typeface="PayPal Open Medium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07CE10-A6DE-0B47-020D-12CEA9A2BAAB}"/>
                </a:ext>
              </a:extLst>
            </p:cNvPr>
            <p:cNvSpPr/>
            <p:nvPr/>
          </p:nvSpPr>
          <p:spPr>
            <a:xfrm>
              <a:off x="1177349" y="3721302"/>
              <a:ext cx="1168559" cy="683614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# Total 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Spending/month (S)</a:t>
              </a:r>
              <a:endParaRPr 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C79681-0BE4-66DB-7D07-C316AFC396C2}"/>
                </a:ext>
              </a:extLst>
            </p:cNvPr>
            <p:cNvSpPr/>
            <p:nvPr/>
          </p:nvSpPr>
          <p:spPr>
            <a:xfrm>
              <a:off x="2481195" y="3721302"/>
              <a:ext cx="1168559" cy="683613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Conversion rate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(C) – $100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D5419A1-F4EE-B86E-6DD4-3CF9EB46A658}"/>
                </a:ext>
              </a:extLst>
            </p:cNvPr>
            <p:cNvSpPr/>
            <p:nvPr/>
          </p:nvSpPr>
          <p:spPr>
            <a:xfrm>
              <a:off x="3716795" y="3721302"/>
              <a:ext cx="1168559" cy="683613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Multiplier* 1000 points 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(M) – 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(4 txns for $1500)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64DFFC1-3BE5-1B9E-7BF3-B3746562768F}"/>
                </a:ext>
              </a:extLst>
            </p:cNvPr>
            <p:cNvSpPr/>
            <p:nvPr/>
          </p:nvSpPr>
          <p:spPr>
            <a:xfrm>
              <a:off x="2472033" y="3381463"/>
              <a:ext cx="3635608" cy="25892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900" b="1" dirty="0">
                  <a:solidFill>
                    <a:srgbClr val="000000"/>
                  </a:solidFill>
                  <a:latin typeface="+mj-lt"/>
                </a:rPr>
                <a:t>Reward Point factors</a:t>
              </a:r>
              <a:endParaRPr lang="en-US" sz="1050" b="1" dirty="0">
                <a:latin typeface="+mj-lt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D40FB20-C037-1F16-CBE6-F51C665C6AEE}"/>
                </a:ext>
              </a:extLst>
            </p:cNvPr>
            <p:cNvSpPr/>
            <p:nvPr/>
          </p:nvSpPr>
          <p:spPr>
            <a:xfrm>
              <a:off x="6212518" y="3381463"/>
              <a:ext cx="1168557" cy="25892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900" b="1" dirty="0">
                  <a:solidFill>
                    <a:srgbClr val="000000"/>
                  </a:solidFill>
                  <a:latin typeface="+mj-lt"/>
                </a:rPr>
                <a:t>Rewards</a:t>
              </a:r>
            </a:p>
          </p:txBody>
        </p:sp>
        <p:sp>
          <p:nvSpPr>
            <p:cNvPr id="39" name="Arrow: Right 78">
              <a:extLst>
                <a:ext uri="{FF2B5EF4-FFF2-40B4-BE49-F238E27FC236}">
                  <a16:creationId xmlns:a16="http://schemas.microsoft.com/office/drawing/2014/main" id="{89A2B94B-707B-3726-0746-29EE707659D9}"/>
                </a:ext>
              </a:extLst>
            </p:cNvPr>
            <p:cNvSpPr/>
            <p:nvPr/>
          </p:nvSpPr>
          <p:spPr>
            <a:xfrm>
              <a:off x="7525751" y="3918112"/>
              <a:ext cx="358581" cy="228892"/>
            </a:xfrm>
            <a:prstGeom prst="rightArrow">
              <a:avLst/>
            </a:prstGeom>
            <a:solidFill>
              <a:schemeClr val="bg1"/>
            </a:solidFill>
            <a:ln w="12700" cap="flat">
              <a:solidFill>
                <a:schemeClr val="bg1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algn="ctr" defTabSz="619125" hangingPunct="0">
                <a:buClrTx/>
              </a:pPr>
              <a:endParaRPr lang="en-GB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PayPal Open Medium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056AC31-3BCA-ACE7-C660-ACA9078A7061}"/>
                </a:ext>
              </a:extLst>
            </p:cNvPr>
            <p:cNvSpPr/>
            <p:nvPr/>
          </p:nvSpPr>
          <p:spPr>
            <a:xfrm>
              <a:off x="4939082" y="3721302"/>
              <a:ext cx="1168559" cy="681552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Redemption Value 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(P) – 0.5 cents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C94CEDA-3E68-C0AC-B9CA-F8143218B7EB}"/>
                </a:ext>
              </a:extLst>
            </p:cNvPr>
            <p:cNvSpPr/>
            <p:nvPr/>
          </p:nvSpPr>
          <p:spPr>
            <a:xfrm>
              <a:off x="6212518" y="3721302"/>
              <a:ext cx="1168558" cy="681552"/>
            </a:xfrm>
            <a:prstGeom prst="rect">
              <a:avLst/>
            </a:prstGeom>
            <a:noFill/>
            <a:ln w="6350">
              <a:solidFill>
                <a:srgbClr val="447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Total Rewards </a:t>
              </a:r>
            </a:p>
            <a:p>
              <a:pPr algn="ctr"/>
              <a:r>
                <a:rPr lang="en-US" sz="800" dirty="0">
                  <a:solidFill>
                    <a:schemeClr val="bg1"/>
                  </a:solidFill>
                </a:rPr>
                <a:t>(R) – (S/C) + M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18894F4-E632-D3E6-2266-9BBCF39A2EC2}"/>
                </a:ext>
              </a:extLst>
            </p:cNvPr>
            <p:cNvSpPr/>
            <p:nvPr/>
          </p:nvSpPr>
          <p:spPr>
            <a:xfrm>
              <a:off x="7953591" y="3726757"/>
              <a:ext cx="1059722" cy="58477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2700" cap="flat">
              <a:solidFill>
                <a:schemeClr val="tx2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algn="ctr" defTabSz="619125"/>
              <a:r>
                <a:rPr lang="en-US" sz="1100" b="1" dirty="0">
                  <a:latin typeface="+mn-lt"/>
                  <a:ea typeface="+mj-ea"/>
                  <a:cs typeface="+mj-cs"/>
                </a:rPr>
                <a:t>Total Value Earned (V) –</a:t>
              </a:r>
              <a:r>
                <a:rPr lang="en-GB" sz="1100" b="1" dirty="0">
                  <a:latin typeface="+mn-lt"/>
                  <a:ea typeface="+mj-ea"/>
                  <a:cs typeface="+mj-cs"/>
                </a:rPr>
                <a:t> R*P (2:1)</a:t>
              </a:r>
              <a:endParaRPr lang="en-US" sz="1100" b="1" dirty="0">
                <a:latin typeface="+mn-lt"/>
                <a:ea typeface="+mj-ea"/>
                <a:cs typeface="+mj-cs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57D1CB3-2A92-F2BF-07FF-89E9549810C6}"/>
                </a:ext>
              </a:extLst>
            </p:cNvPr>
            <p:cNvSpPr txBox="1"/>
            <p:nvPr/>
          </p:nvSpPr>
          <p:spPr>
            <a:xfrm>
              <a:off x="4854488" y="4553484"/>
              <a:ext cx="252658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u="sng" dirty="0">
                  <a:solidFill>
                    <a:schemeClr val="bg1"/>
                  </a:solidFill>
                </a:rPr>
                <a:t>Simulation Data link -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A547462-7F99-0CD1-328D-F313EC5BCBE6}"/>
                </a:ext>
              </a:extLst>
            </p:cNvPr>
            <p:cNvSpPr/>
            <p:nvPr/>
          </p:nvSpPr>
          <p:spPr>
            <a:xfrm>
              <a:off x="1171999" y="4573281"/>
              <a:ext cx="3376865" cy="209901"/>
            </a:xfrm>
            <a:prstGeom prst="rect">
              <a:avLst/>
            </a:prstGeom>
            <a:noFill/>
            <a:ln w="63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1100" dirty="0">
                  <a:solidFill>
                    <a:schemeClr val="bg1"/>
                  </a:solidFill>
                  <a:latin typeface="+mj-lt"/>
                </a:rPr>
                <a:t>Target KPIs – </a:t>
              </a:r>
              <a:r>
                <a:rPr lang="en-US" sz="1100" b="1" dirty="0">
                  <a:solidFill>
                    <a:schemeClr val="bg1"/>
                  </a:solidFill>
                  <a:latin typeface="+mj-lt"/>
                </a:rPr>
                <a:t>Average Spend Rate &amp; Active Rate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F3425-31E1-832E-9FDD-BC60537C08B3}"/>
              </a:ext>
            </a:extLst>
          </p:cNvPr>
          <p:cNvCxnSpPr>
            <a:cxnSpLocks/>
          </p:cNvCxnSpPr>
          <p:nvPr/>
        </p:nvCxnSpPr>
        <p:spPr>
          <a:xfrm>
            <a:off x="5268229" y="1229847"/>
            <a:ext cx="3606830" cy="15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999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54;p20">
            <a:extLst>
              <a:ext uri="{FF2B5EF4-FFF2-40B4-BE49-F238E27FC236}">
                <a16:creationId xmlns:a16="http://schemas.microsoft.com/office/drawing/2014/main" id="{A22837DD-CCC3-AA33-35BD-C0FC90E930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8570" y="88101"/>
            <a:ext cx="8094162" cy="7130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+mj-lt"/>
              </a:rPr>
              <a:t>Recommendation 2</a:t>
            </a:r>
            <a:r>
              <a:rPr lang="en-GB" sz="1800" dirty="0">
                <a:solidFill>
                  <a:schemeClr val="bg1"/>
                </a:solidFill>
                <a:latin typeface="+mj-lt"/>
              </a:rPr>
              <a:t>: </a:t>
            </a:r>
            <a:r>
              <a:rPr lang="en-GB" sz="1800" b="1" u="sng" dirty="0">
                <a:solidFill>
                  <a:schemeClr val="bg1"/>
                </a:solidFill>
                <a:latin typeface="+mj-lt"/>
              </a:rPr>
              <a:t>Customer Segmentation:</a:t>
            </a:r>
            <a:r>
              <a:rPr lang="en-GB" sz="1800" dirty="0">
                <a:solidFill>
                  <a:schemeClr val="bg1"/>
                </a:solidFill>
                <a:latin typeface="+mj-lt"/>
              </a:rPr>
              <a:t> Approach to target most valuable customer cohort </a:t>
            </a:r>
            <a:endParaRPr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D06475-2143-DC62-C4CB-FD5289FA6BDC}"/>
              </a:ext>
            </a:extLst>
          </p:cNvPr>
          <p:cNvSpPr/>
          <p:nvPr/>
        </p:nvSpPr>
        <p:spPr>
          <a:xfrm>
            <a:off x="3983765" y="4656326"/>
            <a:ext cx="2287438" cy="352386"/>
          </a:xfrm>
          <a:prstGeom prst="rect">
            <a:avLst/>
          </a:prstGeom>
          <a:solidFill>
            <a:srgbClr val="009CDE"/>
          </a:solidFill>
          <a:ln>
            <a:solidFill>
              <a:srgbClr val="009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/>
              <a:t>Mid Engaged</a:t>
            </a:r>
          </a:p>
          <a:p>
            <a:pPr algn="ctr"/>
            <a:r>
              <a:rPr lang="en-US" sz="900" b="1" dirty="0"/>
              <a:t>&gt;3-4 RFM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555590-04DE-3535-349F-CFC7322E66B5}"/>
              </a:ext>
            </a:extLst>
          </p:cNvPr>
          <p:cNvSpPr/>
          <p:nvPr/>
        </p:nvSpPr>
        <p:spPr>
          <a:xfrm>
            <a:off x="87521" y="1978988"/>
            <a:ext cx="1330225" cy="640915"/>
          </a:xfrm>
          <a:prstGeom prst="rect">
            <a:avLst/>
          </a:prstGeom>
          <a:solidFill>
            <a:srgbClr val="A0E4F4"/>
          </a:solidFill>
          <a:ln>
            <a:solidFill>
              <a:srgbClr val="009C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Medium share of 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spend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(25-50%) 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30% Customers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A7DD241-1F07-F889-81C4-1797E20726BF}"/>
              </a:ext>
            </a:extLst>
          </p:cNvPr>
          <p:cNvSpPr/>
          <p:nvPr/>
        </p:nvSpPr>
        <p:spPr>
          <a:xfrm>
            <a:off x="87521" y="1042717"/>
            <a:ext cx="1330221" cy="612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9B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High Share of spend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(&gt;50%)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5% Customers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A1803E-FFF0-42A7-2F53-E90FEA1AF379}"/>
              </a:ext>
            </a:extLst>
          </p:cNvPr>
          <p:cNvSpPr/>
          <p:nvPr/>
        </p:nvSpPr>
        <p:spPr>
          <a:xfrm>
            <a:off x="87521" y="2958151"/>
            <a:ext cx="1330219" cy="590168"/>
          </a:xfrm>
          <a:prstGeom prst="rect">
            <a:avLst/>
          </a:prstGeom>
          <a:solidFill>
            <a:srgbClr val="F9C6A5"/>
          </a:solidFill>
          <a:ln>
            <a:solidFill>
              <a:srgbClr val="FF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Low share of spend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(10-25%)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30% Customers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C7DCE4-1A05-526E-C6F1-B1D88E836F5B}"/>
              </a:ext>
            </a:extLst>
          </p:cNvPr>
          <p:cNvSpPr/>
          <p:nvPr/>
        </p:nvSpPr>
        <p:spPr>
          <a:xfrm>
            <a:off x="1530245" y="4656326"/>
            <a:ext cx="2281996" cy="352385"/>
          </a:xfrm>
          <a:prstGeom prst="rect">
            <a:avLst/>
          </a:prstGeom>
          <a:solidFill>
            <a:srgbClr val="009B6D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/>
              <a:t>High Engaged</a:t>
            </a:r>
          </a:p>
          <a:p>
            <a:pPr algn="ctr"/>
            <a:r>
              <a:rPr lang="en-US" sz="900" b="1" dirty="0"/>
              <a:t>&gt;4 RFM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4BF6A7-476D-02CA-C9F9-829ED08D7BCE}"/>
              </a:ext>
            </a:extLst>
          </p:cNvPr>
          <p:cNvSpPr/>
          <p:nvPr/>
        </p:nvSpPr>
        <p:spPr>
          <a:xfrm>
            <a:off x="6467165" y="4656324"/>
            <a:ext cx="2229907" cy="352387"/>
          </a:xfrm>
          <a:prstGeom prst="rect">
            <a:avLst/>
          </a:prstGeom>
          <a:solidFill>
            <a:srgbClr val="FF9600"/>
          </a:solidFill>
          <a:ln>
            <a:solidFill>
              <a:srgbClr val="FF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/>
              <a:t>Low Engaged</a:t>
            </a:r>
          </a:p>
          <a:p>
            <a:pPr algn="ctr"/>
            <a:r>
              <a:rPr lang="en-US" sz="900" b="1" dirty="0"/>
              <a:t>&lt;3 RFM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88A2793-EAC7-E106-C5BE-EB770AD595D4}"/>
              </a:ext>
            </a:extLst>
          </p:cNvPr>
          <p:cNvCxnSpPr>
            <a:cxnSpLocks/>
          </p:cNvCxnSpPr>
          <p:nvPr/>
        </p:nvCxnSpPr>
        <p:spPr>
          <a:xfrm flipV="1">
            <a:off x="1306631" y="1762838"/>
            <a:ext cx="7575151" cy="15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0AB6853-D8C1-9726-E04B-7DB0035EBD99}"/>
              </a:ext>
            </a:extLst>
          </p:cNvPr>
          <p:cNvCxnSpPr>
            <a:cxnSpLocks/>
          </p:cNvCxnSpPr>
          <p:nvPr/>
        </p:nvCxnSpPr>
        <p:spPr>
          <a:xfrm flipV="1">
            <a:off x="1306631" y="2712439"/>
            <a:ext cx="7575151" cy="365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9FD13A-A536-BB9F-4E58-9125772298FD}"/>
              </a:ext>
            </a:extLst>
          </p:cNvPr>
          <p:cNvCxnSpPr>
            <a:cxnSpLocks/>
          </p:cNvCxnSpPr>
          <p:nvPr/>
        </p:nvCxnSpPr>
        <p:spPr>
          <a:xfrm>
            <a:off x="3867804" y="860604"/>
            <a:ext cx="0" cy="372025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0874DAF-8B25-65FD-F125-83595FE9933A}"/>
              </a:ext>
            </a:extLst>
          </p:cNvPr>
          <p:cNvCxnSpPr>
            <a:cxnSpLocks/>
          </p:cNvCxnSpPr>
          <p:nvPr/>
        </p:nvCxnSpPr>
        <p:spPr>
          <a:xfrm>
            <a:off x="6353269" y="840432"/>
            <a:ext cx="0" cy="374043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AAB2AA78-D96B-A0EA-82F3-B880AF67A4B1}"/>
              </a:ext>
            </a:extLst>
          </p:cNvPr>
          <p:cNvSpPr/>
          <p:nvPr/>
        </p:nvSpPr>
        <p:spPr>
          <a:xfrm>
            <a:off x="87525" y="3886567"/>
            <a:ext cx="1330213" cy="590168"/>
          </a:xfrm>
          <a:prstGeom prst="rect">
            <a:avLst/>
          </a:prstGeom>
          <a:solidFill>
            <a:srgbClr val="E1919F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Very Low share of spend (0-10%)</a:t>
            </a:r>
          </a:p>
          <a:p>
            <a:pPr algn="ctr"/>
            <a:r>
              <a:rPr lang="en-US" sz="900" b="1" dirty="0">
                <a:solidFill>
                  <a:sysClr val="windowText" lastClr="000000"/>
                </a:solidFill>
              </a:rPr>
              <a:t>35% Customers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4DEFFC-D7E7-61BC-1C31-AA9B97CB335F}"/>
              </a:ext>
            </a:extLst>
          </p:cNvPr>
          <p:cNvCxnSpPr>
            <a:cxnSpLocks/>
          </p:cNvCxnSpPr>
          <p:nvPr/>
        </p:nvCxnSpPr>
        <p:spPr>
          <a:xfrm flipV="1">
            <a:off x="1306631" y="3669766"/>
            <a:ext cx="7575151" cy="319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841C8462-1965-0897-67CC-B94958163BA7}"/>
              </a:ext>
            </a:extLst>
          </p:cNvPr>
          <p:cNvSpPr/>
          <p:nvPr/>
        </p:nvSpPr>
        <p:spPr>
          <a:xfrm>
            <a:off x="1600506" y="1219518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Low Potential – already High value &amp; frequency spending - Rents, travel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81292EA-4BB4-9D26-CEE5-CAD6DF879526}"/>
              </a:ext>
            </a:extLst>
          </p:cNvPr>
          <p:cNvSpPr/>
          <p:nvPr/>
        </p:nvSpPr>
        <p:spPr>
          <a:xfrm>
            <a:off x="2945776" y="1219518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AB17DE0-FC2A-F684-B4BF-764A1944E50E}"/>
              </a:ext>
            </a:extLst>
          </p:cNvPr>
          <p:cNvSpPr/>
          <p:nvPr/>
        </p:nvSpPr>
        <p:spPr>
          <a:xfrm>
            <a:off x="1600506" y="860604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Retention Strategy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0427E8E-B6ED-01AC-E43C-721A4710DAFA}"/>
              </a:ext>
            </a:extLst>
          </p:cNvPr>
          <p:cNvSpPr/>
          <p:nvPr/>
        </p:nvSpPr>
        <p:spPr>
          <a:xfrm>
            <a:off x="4027363" y="1217207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Mid potential to increase spending frequency/monetary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6C0B65F-E904-10DF-ACDF-A27D5DC69679}"/>
              </a:ext>
            </a:extLst>
          </p:cNvPr>
          <p:cNvSpPr/>
          <p:nvPr/>
        </p:nvSpPr>
        <p:spPr>
          <a:xfrm>
            <a:off x="5372633" y="1217207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DB3A297-FB58-E4B2-1688-7A45FEE4DE47}"/>
              </a:ext>
            </a:extLst>
          </p:cNvPr>
          <p:cNvSpPr/>
          <p:nvPr/>
        </p:nvSpPr>
        <p:spPr>
          <a:xfrm>
            <a:off x="4027363" y="858293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Retention Strategy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3F49B9A-8B93-CB39-F4A1-BCFF99C9335B}"/>
              </a:ext>
            </a:extLst>
          </p:cNvPr>
          <p:cNvSpPr/>
          <p:nvPr/>
        </p:nvSpPr>
        <p:spPr>
          <a:xfrm>
            <a:off x="6506104" y="1216793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Low potential to increase spending frequency/monetary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6472992-A41E-34F9-0FB9-9F090187C5FF}"/>
              </a:ext>
            </a:extLst>
          </p:cNvPr>
          <p:cNvSpPr/>
          <p:nvPr/>
        </p:nvSpPr>
        <p:spPr>
          <a:xfrm>
            <a:off x="7851374" y="1216793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81941C-C69A-51A1-F505-F295B57CEED2}"/>
              </a:ext>
            </a:extLst>
          </p:cNvPr>
          <p:cNvSpPr/>
          <p:nvPr/>
        </p:nvSpPr>
        <p:spPr>
          <a:xfrm>
            <a:off x="6506104" y="857879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B32982A-2B99-F0FA-0F88-06ADF1258C49}"/>
              </a:ext>
            </a:extLst>
          </p:cNvPr>
          <p:cNvSpPr/>
          <p:nvPr/>
        </p:nvSpPr>
        <p:spPr>
          <a:xfrm>
            <a:off x="1577323" y="3158507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High value &amp; frequency spending - Rents, travel, grocery etc.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3C03C30-3CCB-81AE-88F0-1362BB82CD8D}"/>
              </a:ext>
            </a:extLst>
          </p:cNvPr>
          <p:cNvSpPr/>
          <p:nvPr/>
        </p:nvSpPr>
        <p:spPr>
          <a:xfrm>
            <a:off x="2922593" y="3158507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 with Multiplier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558325B-E8AA-CA37-AE33-228B365D5F79}"/>
              </a:ext>
            </a:extLst>
          </p:cNvPr>
          <p:cNvSpPr/>
          <p:nvPr/>
        </p:nvSpPr>
        <p:spPr>
          <a:xfrm>
            <a:off x="1577323" y="2799593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higher Average spend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6FD98C9-12AD-59AB-737A-2F5C4F2FC900}"/>
              </a:ext>
            </a:extLst>
          </p:cNvPr>
          <p:cNvSpPr/>
          <p:nvPr/>
        </p:nvSpPr>
        <p:spPr>
          <a:xfrm>
            <a:off x="1583949" y="4092375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High value &amp; frequency spending - Rents, travel, grocery etc.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8EF48E1-BD8F-F04C-B904-2C997491E8DB}"/>
              </a:ext>
            </a:extLst>
          </p:cNvPr>
          <p:cNvSpPr/>
          <p:nvPr/>
        </p:nvSpPr>
        <p:spPr>
          <a:xfrm>
            <a:off x="2929219" y="4092375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 with Multiplier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DA3B4B5-74B7-6206-4524-F776087CE351}"/>
              </a:ext>
            </a:extLst>
          </p:cNvPr>
          <p:cNvSpPr/>
          <p:nvPr/>
        </p:nvSpPr>
        <p:spPr>
          <a:xfrm>
            <a:off x="1583949" y="3733461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higher Average spend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7FC3BEF-2D27-F80D-558B-A62890911F41}"/>
              </a:ext>
            </a:extLst>
          </p:cNvPr>
          <p:cNvSpPr/>
          <p:nvPr/>
        </p:nvSpPr>
        <p:spPr>
          <a:xfrm>
            <a:off x="1577323" y="2190371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Mid potential to increase spending more spending </a:t>
            </a:r>
          </a:p>
          <a:p>
            <a:pPr algn="ctr"/>
            <a:r>
              <a:rPr lang="en-US" sz="800" dirty="0"/>
              <a:t>on cards/online txns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79230C3-9F1C-BF67-8E69-D74A67D2B386}"/>
              </a:ext>
            </a:extLst>
          </p:cNvPr>
          <p:cNvSpPr/>
          <p:nvPr/>
        </p:nvSpPr>
        <p:spPr>
          <a:xfrm>
            <a:off x="2922593" y="2190371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7E36C15-ECC5-7F18-F59F-11502FEE8467}"/>
              </a:ext>
            </a:extLst>
          </p:cNvPr>
          <p:cNvSpPr/>
          <p:nvPr/>
        </p:nvSpPr>
        <p:spPr>
          <a:xfrm>
            <a:off x="1577323" y="1831457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Retention Strategy – Increase share </a:t>
            </a:r>
          </a:p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of spend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88F5779-83F4-6EBE-0177-2A7F2A0CB4B0}"/>
              </a:ext>
            </a:extLst>
          </p:cNvPr>
          <p:cNvSpPr/>
          <p:nvPr/>
        </p:nvSpPr>
        <p:spPr>
          <a:xfrm>
            <a:off x="4027359" y="2192562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High potential to increase spending frequency/monetary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EEE34D6-C62E-75D0-9E02-FC4949253268}"/>
              </a:ext>
            </a:extLst>
          </p:cNvPr>
          <p:cNvSpPr/>
          <p:nvPr/>
        </p:nvSpPr>
        <p:spPr>
          <a:xfrm>
            <a:off x="5372629" y="2192562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 with Multiplier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8C2BDBB-D94C-5870-28BD-6EB28C330581}"/>
              </a:ext>
            </a:extLst>
          </p:cNvPr>
          <p:cNvSpPr/>
          <p:nvPr/>
        </p:nvSpPr>
        <p:spPr>
          <a:xfrm>
            <a:off x="4027359" y="1833648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– Increase Engagement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D9EE141-9B40-8F35-5419-E0C3B2861088}"/>
              </a:ext>
            </a:extLst>
          </p:cNvPr>
          <p:cNvSpPr/>
          <p:nvPr/>
        </p:nvSpPr>
        <p:spPr>
          <a:xfrm>
            <a:off x="6506099" y="2190371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Mid/High potential to increase spending frequency/monetary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C0DAF27-8E6E-3D1F-D484-E681EDBABE22}"/>
              </a:ext>
            </a:extLst>
          </p:cNvPr>
          <p:cNvSpPr/>
          <p:nvPr/>
        </p:nvSpPr>
        <p:spPr>
          <a:xfrm>
            <a:off x="7851369" y="2190371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best card – Infinite Platinum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67157E0-E7C1-8789-3D00-22E8B4D427F0}"/>
              </a:ext>
            </a:extLst>
          </p:cNvPr>
          <p:cNvSpPr/>
          <p:nvPr/>
        </p:nvSpPr>
        <p:spPr>
          <a:xfrm>
            <a:off x="6506099" y="1831457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&amp; Average Spend – Increase Engagement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3499C72-B848-1967-9C73-64031D1D1364}"/>
              </a:ext>
            </a:extLst>
          </p:cNvPr>
          <p:cNvSpPr/>
          <p:nvPr/>
        </p:nvSpPr>
        <p:spPr>
          <a:xfrm>
            <a:off x="6506099" y="3144560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Low potential to increase engagement frequency/monetary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9391EE9D-4FCA-9A5D-CD14-4A82D00C395E}"/>
              </a:ext>
            </a:extLst>
          </p:cNvPr>
          <p:cNvSpPr/>
          <p:nvPr/>
        </p:nvSpPr>
        <p:spPr>
          <a:xfrm>
            <a:off x="7847900" y="3156683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Upgrade the card to the next best from current card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2D2F62B-EE6E-7B76-F9DB-0291F2B2577B}"/>
              </a:ext>
            </a:extLst>
          </p:cNvPr>
          <p:cNvSpPr/>
          <p:nvPr/>
        </p:nvSpPr>
        <p:spPr>
          <a:xfrm>
            <a:off x="6502634" y="2783002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&amp; Average Spend – Cross sell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7340D52-00EF-FC64-18B4-06F2F3031708}"/>
              </a:ext>
            </a:extLst>
          </p:cNvPr>
          <p:cNvSpPr/>
          <p:nvPr/>
        </p:nvSpPr>
        <p:spPr>
          <a:xfrm>
            <a:off x="6499012" y="4078776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Low potential to increase engagement frequency/monetary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5AC86BB-66F1-54AD-0EF7-906B26C20330}"/>
              </a:ext>
            </a:extLst>
          </p:cNvPr>
          <p:cNvSpPr/>
          <p:nvPr/>
        </p:nvSpPr>
        <p:spPr>
          <a:xfrm>
            <a:off x="7847900" y="4091719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Upgrade the card to the next best from current card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17E00AE-E8AF-EF94-3F82-DAD93946166A}"/>
              </a:ext>
            </a:extLst>
          </p:cNvPr>
          <p:cNvSpPr/>
          <p:nvPr/>
        </p:nvSpPr>
        <p:spPr>
          <a:xfrm>
            <a:off x="6502309" y="3733461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&amp; Average Spend – Cross sell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1F58CCB-3FBD-F64B-25ED-818EF2003AB6}"/>
              </a:ext>
            </a:extLst>
          </p:cNvPr>
          <p:cNvSpPr/>
          <p:nvPr/>
        </p:nvSpPr>
        <p:spPr>
          <a:xfrm>
            <a:off x="4035260" y="3155008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High potential to increase engagement frequency/monetary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187C288F-59A1-8747-6729-480F56271804}"/>
              </a:ext>
            </a:extLst>
          </p:cNvPr>
          <p:cNvSpPr/>
          <p:nvPr/>
        </p:nvSpPr>
        <p:spPr>
          <a:xfrm>
            <a:off x="5380530" y="3155008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2</a:t>
            </a:r>
            <a:r>
              <a:rPr lang="en-US" sz="800" baseline="30000" dirty="0">
                <a:solidFill>
                  <a:schemeClr val="tx1"/>
                </a:solidFill>
              </a:rPr>
              <a:t>nd</a:t>
            </a:r>
            <a:r>
              <a:rPr lang="en-US" sz="800" dirty="0">
                <a:solidFill>
                  <a:schemeClr val="tx1"/>
                </a:solidFill>
              </a:rPr>
              <a:t> best card with Multiplier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2DC77303-C2ED-A04D-7F0C-3455A2CD59BB}"/>
              </a:ext>
            </a:extLst>
          </p:cNvPr>
          <p:cNvSpPr/>
          <p:nvPr/>
        </p:nvSpPr>
        <p:spPr>
          <a:xfrm>
            <a:off x="4035260" y="2796094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&amp; Average </a:t>
            </a:r>
          </a:p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Spend – Increase Engagement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63D115A-A2DF-9C55-D31F-3F97590CCA41}"/>
              </a:ext>
            </a:extLst>
          </p:cNvPr>
          <p:cNvSpPr/>
          <p:nvPr/>
        </p:nvSpPr>
        <p:spPr>
          <a:xfrm>
            <a:off x="4038094" y="4104218"/>
            <a:ext cx="1301514" cy="48848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/>
              <a:t>High potential to increase engagement frequency/monetary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3E80DDC-656F-263A-3D99-B18C3FF47D45}"/>
              </a:ext>
            </a:extLst>
          </p:cNvPr>
          <p:cNvSpPr/>
          <p:nvPr/>
        </p:nvSpPr>
        <p:spPr>
          <a:xfrm>
            <a:off x="5383364" y="4104218"/>
            <a:ext cx="814354" cy="48048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Provide the 2</a:t>
            </a:r>
            <a:r>
              <a:rPr lang="en-US" sz="800" baseline="30000" dirty="0">
                <a:solidFill>
                  <a:schemeClr val="tx1"/>
                </a:solidFill>
              </a:rPr>
              <a:t>nd</a:t>
            </a:r>
            <a:r>
              <a:rPr lang="en-US" sz="800" dirty="0">
                <a:solidFill>
                  <a:schemeClr val="tx1"/>
                </a:solidFill>
              </a:rPr>
              <a:t> best card with Multiplier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6234437-723A-C537-31C0-D4582ABF35BB}"/>
              </a:ext>
            </a:extLst>
          </p:cNvPr>
          <p:cNvSpPr/>
          <p:nvPr/>
        </p:nvSpPr>
        <p:spPr>
          <a:xfrm>
            <a:off x="4038094" y="3745304"/>
            <a:ext cx="2159620" cy="3015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Target for Active Rate &amp; Average Spend – Increase Engagement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E92350C-310B-415C-5789-70E793972A0B}"/>
              </a:ext>
            </a:extLst>
          </p:cNvPr>
          <p:cNvSpPr/>
          <p:nvPr/>
        </p:nvSpPr>
        <p:spPr>
          <a:xfrm>
            <a:off x="3934690" y="2762481"/>
            <a:ext cx="2383173" cy="2317529"/>
          </a:xfrm>
          <a:prstGeom prst="rect">
            <a:avLst/>
          </a:prstGeom>
          <a:noFill/>
          <a:ln>
            <a:solidFill>
              <a:schemeClr val="tx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5C38C545-A6E0-E37D-14B7-B8BA388D50B0}"/>
              </a:ext>
            </a:extLst>
          </p:cNvPr>
          <p:cNvSpPr/>
          <p:nvPr/>
        </p:nvSpPr>
        <p:spPr>
          <a:xfrm>
            <a:off x="3997444" y="2822669"/>
            <a:ext cx="251178" cy="229496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3491642-30C3-1D9B-2338-69F2177FE019}"/>
              </a:ext>
            </a:extLst>
          </p:cNvPr>
          <p:cNvSpPr/>
          <p:nvPr/>
        </p:nvSpPr>
        <p:spPr>
          <a:xfrm>
            <a:off x="3995108" y="1866007"/>
            <a:ext cx="247430" cy="227290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2590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425758" y="1768544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>
                <a:latin typeface="+mj-lt"/>
              </a:rPr>
              <a:t>Appendix</a:t>
            </a:r>
            <a:endParaRPr sz="4000" dirty="0">
              <a:solidFill>
                <a:schemeClr val="bg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6811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5;p21">
            <a:extLst>
              <a:ext uri="{FF2B5EF4-FFF2-40B4-BE49-F238E27FC236}">
                <a16:creationId xmlns:a16="http://schemas.microsoft.com/office/drawing/2014/main" id="{BBD3E562-02C7-567D-BA9E-C43DD3891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1066" y="78291"/>
            <a:ext cx="8272683" cy="643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+mj-lt"/>
              </a:rPr>
              <a:t>Recommendation 2 Implementation: Customer’s share of spend estimation framework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BF45503-142F-7503-2CDB-1915D8F93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077888"/>
              </p:ext>
            </p:extLst>
          </p:nvPr>
        </p:nvGraphicFramePr>
        <p:xfrm>
          <a:off x="1217642" y="1821175"/>
          <a:ext cx="5417072" cy="1974371"/>
        </p:xfrm>
        <a:graphic>
          <a:graphicData uri="http://schemas.openxmlformats.org/drawingml/2006/table">
            <a:tbl>
              <a:tblPr firstRow="1">
                <a:tableStyleId>{5A111915-BE36-4E01-A7E5-04B1672EAD32}</a:tableStyleId>
              </a:tblPr>
              <a:tblGrid>
                <a:gridCol w="1894153">
                  <a:extLst>
                    <a:ext uri="{9D8B030D-6E8A-4147-A177-3AD203B41FA5}">
                      <a16:colId xmlns:a16="http://schemas.microsoft.com/office/drawing/2014/main" val="2537628130"/>
                    </a:ext>
                  </a:extLst>
                </a:gridCol>
                <a:gridCol w="1070344">
                  <a:extLst>
                    <a:ext uri="{9D8B030D-6E8A-4147-A177-3AD203B41FA5}">
                      <a16:colId xmlns:a16="http://schemas.microsoft.com/office/drawing/2014/main" val="3425588978"/>
                    </a:ext>
                  </a:extLst>
                </a:gridCol>
                <a:gridCol w="2452575">
                  <a:extLst>
                    <a:ext uri="{9D8B030D-6E8A-4147-A177-3AD203B41FA5}">
                      <a16:colId xmlns:a16="http://schemas.microsoft.com/office/drawing/2014/main" val="289085607"/>
                    </a:ext>
                  </a:extLst>
                </a:gridCol>
              </a:tblGrid>
              <a:tr h="3986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Share of Spend/XO of Income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% of Customers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Definition of Tiers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7160793"/>
                  </a:ext>
                </a:extLst>
              </a:tr>
              <a:tr h="315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&gt;75%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High &gt; 75% share of spend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777549"/>
                  </a:ext>
                </a:extLst>
              </a:tr>
              <a:tr h="315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50-75%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50% &lt; Mid share of spend 1 &lt;= 75% 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761378"/>
                  </a:ext>
                </a:extLst>
              </a:tr>
              <a:tr h="315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25-50%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25%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25% &lt; Mid share of spend 2 &lt;= 50% 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7200591"/>
                  </a:ext>
                </a:extLst>
              </a:tr>
              <a:tr h="315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>
                          <a:solidFill>
                            <a:schemeClr val="bg1"/>
                          </a:solidFill>
                          <a:effectLst/>
                        </a:rPr>
                        <a:t>10-25%</a:t>
                      </a:r>
                      <a:endParaRPr lang="en-US" sz="900" b="1" i="0" u="none" strike="noStrike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30%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10% &lt; Low Share 1 &lt;= 25 %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1488150"/>
                  </a:ext>
                </a:extLst>
              </a:tr>
              <a:tr h="315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0-10%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38%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0% &lt;   Low Share 2 &lt;= 10%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47916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4296A0B-4F20-B880-22A4-F35E00F5E717}"/>
              </a:ext>
            </a:extLst>
          </p:cNvPr>
          <p:cNvSpPr txBox="1"/>
          <p:nvPr/>
        </p:nvSpPr>
        <p:spPr>
          <a:xfrm>
            <a:off x="1110982" y="1441943"/>
            <a:ext cx="70973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Share of Spend of Income</a:t>
            </a:r>
            <a:r>
              <a:rPr lang="en-US" dirty="0">
                <a:solidFill>
                  <a:schemeClr val="bg1"/>
                </a:solidFill>
              </a:rPr>
              <a:t> - Total share of the customers from their disposable income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D56C07-57E1-E6E5-B864-8FAA6916D3E4}"/>
              </a:ext>
            </a:extLst>
          </p:cNvPr>
          <p:cNvCxnSpPr>
            <a:cxnSpLocks/>
          </p:cNvCxnSpPr>
          <p:nvPr/>
        </p:nvCxnSpPr>
        <p:spPr>
          <a:xfrm flipV="1">
            <a:off x="1189290" y="1749720"/>
            <a:ext cx="7330396" cy="3054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CA801A7-68FD-5DA5-AC70-7266A477F33C}"/>
              </a:ext>
            </a:extLst>
          </p:cNvPr>
          <p:cNvSpPr txBox="1"/>
          <p:nvPr/>
        </p:nvSpPr>
        <p:spPr>
          <a:xfrm>
            <a:off x="1189290" y="3836460"/>
            <a:ext cx="77562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Note</a:t>
            </a:r>
            <a:r>
              <a:rPr lang="en-US" dirty="0">
                <a:solidFill>
                  <a:schemeClr val="bg1"/>
                </a:solidFill>
              </a:rPr>
              <a:t> – The data is available either from credit bureau or this can be a proxy parameter as well</a:t>
            </a:r>
          </a:p>
        </p:txBody>
      </p:sp>
    </p:spTree>
    <p:extLst>
      <p:ext uri="{BB962C8B-B14F-4D97-AF65-F5344CB8AC3E}">
        <p14:creationId xmlns:p14="http://schemas.microsoft.com/office/powerpoint/2010/main" val="3126024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5;p21">
            <a:extLst>
              <a:ext uri="{FF2B5EF4-FFF2-40B4-BE49-F238E27FC236}">
                <a16:creationId xmlns:a16="http://schemas.microsoft.com/office/drawing/2014/main" id="{BBD3E562-02C7-567D-BA9E-C43DD3891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6510" y="91412"/>
            <a:ext cx="8272683" cy="643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bg1"/>
                </a:solidFill>
                <a:latin typeface="+mj-lt"/>
              </a:rPr>
              <a:t>Recommendation 2 Implementation: Customer’s Engagement estimation framework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96A0B-4F20-B880-22A4-F35E00F5E717}"/>
              </a:ext>
            </a:extLst>
          </p:cNvPr>
          <p:cNvSpPr txBox="1"/>
          <p:nvPr/>
        </p:nvSpPr>
        <p:spPr>
          <a:xfrm>
            <a:off x="1062093" y="795468"/>
            <a:ext cx="7820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Customer Engagement</a:t>
            </a:r>
            <a:r>
              <a:rPr lang="en-US" dirty="0">
                <a:solidFill>
                  <a:schemeClr val="bg1"/>
                </a:solidFill>
              </a:rPr>
              <a:t> – Overall customer engagement scoring framework based on RFM approach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D56C07-57E1-E6E5-B864-8FAA6916D3E4}"/>
              </a:ext>
            </a:extLst>
          </p:cNvPr>
          <p:cNvCxnSpPr>
            <a:cxnSpLocks/>
          </p:cNvCxnSpPr>
          <p:nvPr/>
        </p:nvCxnSpPr>
        <p:spPr>
          <a:xfrm flipV="1">
            <a:off x="1154577" y="1307434"/>
            <a:ext cx="7330396" cy="3054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7EDA76C-4279-9CCA-C8B6-C3AD040E5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936295"/>
              </p:ext>
            </p:extLst>
          </p:nvPr>
        </p:nvGraphicFramePr>
        <p:xfrm>
          <a:off x="170268" y="1448091"/>
          <a:ext cx="5820667" cy="3573779"/>
        </p:xfrm>
        <a:graphic>
          <a:graphicData uri="http://schemas.openxmlformats.org/drawingml/2006/table">
            <a:tbl>
              <a:tblPr firstRow="1">
                <a:tableStyleId>{5A111915-BE36-4E01-A7E5-04B1672EAD32}</a:tableStyleId>
              </a:tblPr>
              <a:tblGrid>
                <a:gridCol w="821016">
                  <a:extLst>
                    <a:ext uri="{9D8B030D-6E8A-4147-A177-3AD203B41FA5}">
                      <a16:colId xmlns:a16="http://schemas.microsoft.com/office/drawing/2014/main" val="2537628130"/>
                    </a:ext>
                  </a:extLst>
                </a:gridCol>
                <a:gridCol w="2702252">
                  <a:extLst>
                    <a:ext uri="{9D8B030D-6E8A-4147-A177-3AD203B41FA5}">
                      <a16:colId xmlns:a16="http://schemas.microsoft.com/office/drawing/2014/main" val="3425588978"/>
                    </a:ext>
                  </a:extLst>
                </a:gridCol>
                <a:gridCol w="2297399">
                  <a:extLst>
                    <a:ext uri="{9D8B030D-6E8A-4147-A177-3AD203B41FA5}">
                      <a16:colId xmlns:a16="http://schemas.microsoft.com/office/drawing/2014/main" val="289085607"/>
                    </a:ext>
                  </a:extLst>
                </a:gridCol>
              </a:tblGrid>
              <a:tr h="277919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RFM 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Description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u="none" strike="noStrike" dirty="0">
                          <a:solidFill>
                            <a:schemeClr val="bg1"/>
                          </a:solidFill>
                          <a:effectLst/>
                          <a:latin typeface="+mj-lt"/>
                        </a:rPr>
                        <a:t>Definition of Tiers</a:t>
                      </a:r>
                      <a:endParaRPr lang="en-US" sz="900" b="1" i="0" u="none" strike="noStrike" dirty="0">
                        <a:solidFill>
                          <a:schemeClr val="bg1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7160793"/>
                  </a:ext>
                </a:extLst>
              </a:tr>
              <a:tr h="219724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Recency  (R)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Customer's recent engagement - </a:t>
                      </a:r>
                      <a:r>
                        <a:rPr lang="en-US" sz="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 score based on the time elapsed since the customer's last transaction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5: Within the last 30 days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777549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4: 31 to 60 days ago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6761378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3: 61 to 90 days ago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7200591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2: 91 to 120 days ago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1488150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algn="l" fontAlgn="b"/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1: More than 120 days ago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479168"/>
                  </a:ext>
                </a:extLst>
              </a:tr>
              <a:tr h="219724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Frequency  (F)</a:t>
                      </a:r>
                      <a:endParaRPr lang="en-US" sz="8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Transactions frequency – </a:t>
                      </a:r>
                      <a:r>
                        <a:rPr lang="en-US" sz="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 score that</a:t>
                      </a:r>
                      <a:r>
                        <a:rPr lang="en-US" sz="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c</a:t>
                      </a:r>
                      <a:r>
                        <a:rPr lang="en-US" sz="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ounts the number of transactions within a defined period </a:t>
                      </a:r>
                    </a:p>
                    <a:p>
                      <a:pPr algn="ctr" fontAlgn="b"/>
                      <a:r>
                        <a:rPr lang="en-US" sz="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(e.g., the last month). Assign a score based on transaction frequency. </a:t>
                      </a:r>
                      <a:endParaRPr lang="en-US" sz="8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5: Very frequent (e.g., 10+ transactions)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194694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4: Frequent (e.g., 6-9 transactions)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0400636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3: Moderate (e.g., 3-5 transactions)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182360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2: Infrequent (e.g., 1-2 transactions)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0741132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1: Very infrequent (e.g., no transactions)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7194954"/>
                  </a:ext>
                </a:extLst>
              </a:tr>
              <a:tr h="219724"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Monetary (M)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Monetary Value -</a:t>
                      </a:r>
                      <a:r>
                        <a:rPr lang="en-US" sz="8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 total spending of the customer within the same defined period as Frequency. Assign a score based on spending levels. For example: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5: High spender (e.g., $1,000+)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5689472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4: Medium-high spender (e.g., $500-$999)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048284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3: Medium spender (e.g., $250-$499)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7881585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2: Low spender (e.g., $100-$249)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8932546"/>
                  </a:ext>
                </a:extLst>
              </a:tr>
              <a:tr h="219724"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US" sz="6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82880"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1: Very low spender (e.g., less than $100)</a:t>
                      </a:r>
                    </a:p>
                  </a:txBody>
                  <a:tcPr marL="9525" marR="9525" marT="9525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8788365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04C9D180-F5E8-81A8-0D81-E150C1D7E142}"/>
              </a:ext>
            </a:extLst>
          </p:cNvPr>
          <p:cNvSpPr/>
          <p:nvPr/>
        </p:nvSpPr>
        <p:spPr>
          <a:xfrm>
            <a:off x="6497488" y="1512188"/>
            <a:ext cx="2476244" cy="323871"/>
          </a:xfrm>
          <a:prstGeom prst="rect">
            <a:avLst/>
          </a:prstGeom>
          <a:noFill/>
          <a:ln w="63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+mj-lt"/>
              </a:rPr>
              <a:t>RFM score calculation for Account </a:t>
            </a:r>
            <a:r>
              <a:rPr lang="en-US" sz="1100" b="1" dirty="0">
                <a:solidFill>
                  <a:schemeClr val="bg1"/>
                </a:solidFill>
                <a:latin typeface="+mj-lt"/>
              </a:rPr>
              <a:t>A1 </a:t>
            </a:r>
            <a:r>
              <a:rPr lang="en-US" sz="1100" dirty="0">
                <a:solidFill>
                  <a:schemeClr val="bg1"/>
                </a:solidFill>
                <a:latin typeface="+mj-lt"/>
              </a:rPr>
              <a:t>-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775ACF-F343-3EE5-DF6F-D23789743E55}"/>
              </a:ext>
            </a:extLst>
          </p:cNvPr>
          <p:cNvSpPr/>
          <p:nvPr/>
        </p:nvSpPr>
        <p:spPr>
          <a:xfrm>
            <a:off x="6463862" y="1453162"/>
            <a:ext cx="2630519" cy="3507936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000000"/>
              </a:solidFill>
              <a:latin typeface="PayPal Open Medium"/>
            </a:endParaRPr>
          </a:p>
        </p:txBody>
      </p:sp>
      <p:sp>
        <p:nvSpPr>
          <p:cNvPr id="13" name="Arrow: Right 78">
            <a:extLst>
              <a:ext uri="{FF2B5EF4-FFF2-40B4-BE49-F238E27FC236}">
                <a16:creationId xmlns:a16="http://schemas.microsoft.com/office/drawing/2014/main" id="{0D2D4C36-BCD5-B907-5A89-01F53D13F731}"/>
              </a:ext>
            </a:extLst>
          </p:cNvPr>
          <p:cNvSpPr/>
          <p:nvPr/>
        </p:nvSpPr>
        <p:spPr>
          <a:xfrm>
            <a:off x="6025619" y="2954895"/>
            <a:ext cx="403559" cy="345683"/>
          </a:xfrm>
          <a:prstGeom prst="rightArrow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619125" hangingPunct="0">
              <a:buClrTx/>
            </a:pPr>
            <a:endParaRPr lang="en-GB" sz="2400">
              <a:solidFill>
                <a:srgbClr val="FFFFFF"/>
              </a:solidFill>
              <a:latin typeface="+mj-lt"/>
              <a:ea typeface="+mj-ea"/>
              <a:cs typeface="+mj-cs"/>
              <a:sym typeface="PayPal Open Medium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D1FBB3-3FFD-1902-174D-9234F384FBF9}"/>
              </a:ext>
            </a:extLst>
          </p:cNvPr>
          <p:cNvSpPr/>
          <p:nvPr/>
        </p:nvSpPr>
        <p:spPr>
          <a:xfrm>
            <a:off x="6514926" y="2240454"/>
            <a:ext cx="1168559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Last transaction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</a:rPr>
              <a:t>45 days ago - 4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BB8EBA-65F7-F53D-F836-0E392BEAC232}"/>
              </a:ext>
            </a:extLst>
          </p:cNvPr>
          <p:cNvSpPr/>
          <p:nvPr/>
        </p:nvSpPr>
        <p:spPr>
          <a:xfrm>
            <a:off x="6497488" y="1880471"/>
            <a:ext cx="1203437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Recency</a:t>
            </a:r>
            <a:endParaRPr lang="en-US" sz="1050" b="1" dirty="0"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7AB8A2-F92E-8DCA-FB6C-1091535FD9F8}"/>
              </a:ext>
            </a:extLst>
          </p:cNvPr>
          <p:cNvSpPr/>
          <p:nvPr/>
        </p:nvSpPr>
        <p:spPr>
          <a:xfrm>
            <a:off x="7787731" y="1882406"/>
            <a:ext cx="1203438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Recency Score with Weight (0.2)</a:t>
            </a:r>
            <a:endParaRPr lang="en-US" sz="1050" b="1" dirty="0"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A08411-83E0-E1C3-D14B-2AD946E20FBC}"/>
              </a:ext>
            </a:extLst>
          </p:cNvPr>
          <p:cNvSpPr/>
          <p:nvPr/>
        </p:nvSpPr>
        <p:spPr>
          <a:xfrm>
            <a:off x="7787731" y="2247122"/>
            <a:ext cx="1203438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R*Weight - 4*0.2 = </a:t>
            </a:r>
            <a:r>
              <a:rPr lang="en-US" sz="800" b="1" dirty="0">
                <a:solidFill>
                  <a:schemeClr val="bg1"/>
                </a:solidFill>
              </a:rPr>
              <a:t>0.8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D9D439D-AF73-4BA7-603C-5127B6C653A1}"/>
              </a:ext>
            </a:extLst>
          </p:cNvPr>
          <p:cNvSpPr/>
          <p:nvPr/>
        </p:nvSpPr>
        <p:spPr>
          <a:xfrm>
            <a:off x="6514926" y="3052764"/>
            <a:ext cx="1168559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10 transactions in current month - 5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90D0087-44A4-3B15-162E-80F2F7B560D8}"/>
              </a:ext>
            </a:extLst>
          </p:cNvPr>
          <p:cNvSpPr/>
          <p:nvPr/>
        </p:nvSpPr>
        <p:spPr>
          <a:xfrm>
            <a:off x="6497488" y="2692781"/>
            <a:ext cx="1203437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Frequency</a:t>
            </a:r>
            <a:endParaRPr lang="en-US" sz="1050" b="1" dirty="0"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687BB9-1140-84F7-5F89-50925A8FE662}"/>
              </a:ext>
            </a:extLst>
          </p:cNvPr>
          <p:cNvSpPr/>
          <p:nvPr/>
        </p:nvSpPr>
        <p:spPr>
          <a:xfrm>
            <a:off x="7787732" y="2694716"/>
            <a:ext cx="1203437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Frequency Score with Weight (0.4)</a:t>
            </a:r>
            <a:endParaRPr lang="en-US" sz="1050" b="1" dirty="0"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AF316B-187B-0633-8998-9B9E33050B50}"/>
              </a:ext>
            </a:extLst>
          </p:cNvPr>
          <p:cNvSpPr/>
          <p:nvPr/>
        </p:nvSpPr>
        <p:spPr>
          <a:xfrm>
            <a:off x="7787732" y="3059432"/>
            <a:ext cx="1203437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F*Weight - 5*0.4 = </a:t>
            </a:r>
            <a:r>
              <a:rPr lang="en-US" sz="8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871D14-D493-60E9-B8C6-080BF5F24A03}"/>
              </a:ext>
            </a:extLst>
          </p:cNvPr>
          <p:cNvSpPr/>
          <p:nvPr/>
        </p:nvSpPr>
        <p:spPr>
          <a:xfrm>
            <a:off x="6532364" y="3850650"/>
            <a:ext cx="1168559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$1000+ transactions in current month - 5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944967-77D3-6B48-65A3-2F125BB84CC7}"/>
              </a:ext>
            </a:extLst>
          </p:cNvPr>
          <p:cNvSpPr/>
          <p:nvPr/>
        </p:nvSpPr>
        <p:spPr>
          <a:xfrm>
            <a:off x="6514926" y="3490667"/>
            <a:ext cx="1203437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Monetary</a:t>
            </a:r>
            <a:endParaRPr lang="en-US" sz="1050" b="1" dirty="0">
              <a:latin typeface="+mj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6453C48-DF60-F45F-5D0F-D3F336086481}"/>
              </a:ext>
            </a:extLst>
          </p:cNvPr>
          <p:cNvSpPr/>
          <p:nvPr/>
        </p:nvSpPr>
        <p:spPr>
          <a:xfrm>
            <a:off x="7787732" y="3492602"/>
            <a:ext cx="1203437" cy="30360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Monetary Score with Weight (0.4)</a:t>
            </a:r>
            <a:endParaRPr lang="en-US" sz="1050" b="1" dirty="0">
              <a:latin typeface="+mj-lt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57FA54-6623-4495-FA40-941D0268EF42}"/>
              </a:ext>
            </a:extLst>
          </p:cNvPr>
          <p:cNvSpPr/>
          <p:nvPr/>
        </p:nvSpPr>
        <p:spPr>
          <a:xfrm>
            <a:off x="7787732" y="3857318"/>
            <a:ext cx="1203437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M*Weight - 5*0.4 = </a:t>
            </a:r>
            <a:r>
              <a:rPr lang="en-US" sz="8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F32158-850C-923F-0C0E-3584B84B10DE}"/>
              </a:ext>
            </a:extLst>
          </p:cNvPr>
          <p:cNvSpPr/>
          <p:nvPr/>
        </p:nvSpPr>
        <p:spPr>
          <a:xfrm>
            <a:off x="6522277" y="4574866"/>
            <a:ext cx="1203437" cy="36191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00" b="1" dirty="0">
                <a:solidFill>
                  <a:srgbClr val="000000"/>
                </a:solidFill>
                <a:latin typeface="+mj-lt"/>
              </a:rPr>
              <a:t>Total RFM Score (R+F+M)</a:t>
            </a:r>
            <a:endParaRPr lang="en-US" sz="1050" b="1" dirty="0">
              <a:latin typeface="+mj-l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3177FA9-42D9-0645-E4BD-F6B05AE49C16}"/>
              </a:ext>
            </a:extLst>
          </p:cNvPr>
          <p:cNvSpPr/>
          <p:nvPr/>
        </p:nvSpPr>
        <p:spPr>
          <a:xfrm>
            <a:off x="7812960" y="4566649"/>
            <a:ext cx="1178209" cy="370128"/>
          </a:xfrm>
          <a:prstGeom prst="rect">
            <a:avLst/>
          </a:prstGeom>
          <a:noFill/>
          <a:ln w="6350"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0.8 + 2 + 2 = </a:t>
            </a:r>
            <a:r>
              <a:rPr lang="en-US" sz="800" b="1" u="sng" dirty="0">
                <a:solidFill>
                  <a:schemeClr val="bg1"/>
                </a:solidFill>
              </a:rPr>
              <a:t>4.8</a:t>
            </a:r>
          </a:p>
        </p:txBody>
      </p:sp>
      <p:sp>
        <p:nvSpPr>
          <p:cNvPr id="28" name="Arrow: Right 78">
            <a:extLst>
              <a:ext uri="{FF2B5EF4-FFF2-40B4-BE49-F238E27FC236}">
                <a16:creationId xmlns:a16="http://schemas.microsoft.com/office/drawing/2014/main" id="{1CBC6EDE-7F6A-67A0-BEAA-26DD44161251}"/>
              </a:ext>
            </a:extLst>
          </p:cNvPr>
          <p:cNvSpPr/>
          <p:nvPr/>
        </p:nvSpPr>
        <p:spPr>
          <a:xfrm rot="5400000">
            <a:off x="7628241" y="4335493"/>
            <a:ext cx="235860" cy="135890"/>
          </a:xfrm>
          <a:prstGeom prst="rightArrow">
            <a:avLst/>
          </a:prstGeom>
          <a:solidFill>
            <a:schemeClr val="bg1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619125" hangingPunct="0">
              <a:buClrTx/>
            </a:pPr>
            <a:endParaRPr lang="en-GB" sz="2400">
              <a:solidFill>
                <a:srgbClr val="FFFFFF"/>
              </a:solidFill>
              <a:latin typeface="+mj-lt"/>
              <a:ea typeface="+mj-ea"/>
              <a:cs typeface="+mj-cs"/>
              <a:sym typeface="PayPal Open Medium"/>
            </a:endParaRPr>
          </a:p>
        </p:txBody>
      </p:sp>
    </p:spTree>
    <p:extLst>
      <p:ext uri="{BB962C8B-B14F-4D97-AF65-F5344CB8AC3E}">
        <p14:creationId xmlns:p14="http://schemas.microsoft.com/office/powerpoint/2010/main" val="441910051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5421</TotalTime>
  <Words>1601</Words>
  <Application>Microsoft Macintosh PowerPoint</Application>
  <PresentationFormat>On-screen Show (16:9)</PresentationFormat>
  <Paragraphs>222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Lato</vt:lpstr>
      <vt:lpstr>Montserrat</vt:lpstr>
      <vt:lpstr>PayPal Open Medium</vt:lpstr>
      <vt:lpstr>Arial</vt:lpstr>
      <vt:lpstr>Focus</vt:lpstr>
      <vt:lpstr>Customer Engagement Strategy : Root Cause Analysis &amp; Recommendations</vt:lpstr>
      <vt:lpstr>Agenda</vt:lpstr>
      <vt:lpstr>Executive Summary</vt:lpstr>
      <vt:lpstr>Why we need the Deeper Review? SWOT Analysis</vt:lpstr>
      <vt:lpstr>Recommendation 1: Rewards Program Revamp: Adding multipliers, no joining fee and other benefits to make the program lucrative</vt:lpstr>
      <vt:lpstr>Recommendation 2: Customer Segmentation: Approach to target most valuable customer cohort </vt:lpstr>
      <vt:lpstr>Appendix</vt:lpstr>
      <vt:lpstr>Recommendation 2 Implementation: Customer’s share of spend estimation framework</vt:lpstr>
      <vt:lpstr>Recommendation 2 Implementation: Customer’s Engagement estimation framework</vt:lpstr>
      <vt:lpstr>Implementation Plan and Next steps</vt:lpstr>
      <vt:lpstr>Validation Metrics – KPIs to be measured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AIML Strategy in Consumer Insights space at Monnai</dc:title>
  <cp:lastModifiedBy>Aniket Chhabra</cp:lastModifiedBy>
  <cp:revision>2</cp:revision>
  <cp:lastPrinted>2023-10-10T12:49:31Z</cp:lastPrinted>
  <dcterms:modified xsi:type="dcterms:W3CDTF">2023-10-10T14:25:13Z</dcterms:modified>
</cp:coreProperties>
</file>